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4.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5.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6.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7.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8.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9.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664" r:id="rId3"/>
    <p:sldMasterId id="2147483668" r:id="rId4"/>
    <p:sldMasterId id="2147483672" r:id="rId5"/>
    <p:sldMasterId id="2147483676" r:id="rId6"/>
    <p:sldMasterId id="2147483680" r:id="rId7"/>
    <p:sldMasterId id="2147483684" r:id="rId8"/>
    <p:sldMasterId id="2147483688" r:id="rId9"/>
    <p:sldMasterId id="2147483692" r:id="rId10"/>
  </p:sldMasterIdLst>
  <p:notesMasterIdLst>
    <p:notesMasterId r:id="rId36"/>
  </p:notesMasterIdLst>
  <p:sldIdLst>
    <p:sldId id="470" r:id="rId11"/>
    <p:sldId id="353" r:id="rId12"/>
    <p:sldId id="471" r:id="rId13"/>
    <p:sldId id="352" r:id="rId14"/>
    <p:sldId id="494" r:id="rId15"/>
    <p:sldId id="496" r:id="rId16"/>
    <p:sldId id="497" r:id="rId17"/>
    <p:sldId id="495" r:id="rId18"/>
    <p:sldId id="491" r:id="rId19"/>
    <p:sldId id="498" r:id="rId20"/>
    <p:sldId id="499" r:id="rId21"/>
    <p:sldId id="500" r:id="rId22"/>
    <p:sldId id="501" r:id="rId23"/>
    <p:sldId id="492" r:id="rId24"/>
    <p:sldId id="502" r:id="rId25"/>
    <p:sldId id="503" r:id="rId26"/>
    <p:sldId id="504" r:id="rId27"/>
    <p:sldId id="505" r:id="rId28"/>
    <p:sldId id="493" r:id="rId29"/>
    <p:sldId id="506" r:id="rId30"/>
    <p:sldId id="507" r:id="rId31"/>
    <p:sldId id="508" r:id="rId32"/>
    <p:sldId id="509" r:id="rId33"/>
    <p:sldId id="297" r:id="rId34"/>
    <p:sldId id="313" r:id="rId35"/>
  </p:sldIdLst>
  <p:sldSz cx="12190413" cy="6859588"/>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1">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3794E"/>
    <a:srgbClr val="3F9CA1"/>
    <a:srgbClr val="60C0BE"/>
    <a:srgbClr val="9EA383"/>
    <a:srgbClr val="EF919E"/>
    <a:srgbClr val="BFCDAB"/>
    <a:srgbClr val="F2A4B0"/>
    <a:srgbClr val="C9D4B8"/>
    <a:srgbClr val="FF6992"/>
    <a:srgbClr val="9FBDA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388" autoAdjust="0"/>
    <p:restoredTop sz="97778" autoAdjust="0"/>
  </p:normalViewPr>
  <p:slideViewPr>
    <p:cSldViewPr snapToGrid="0" showGuides="1">
      <p:cViewPr varScale="1">
        <p:scale>
          <a:sx n="110" d="100"/>
          <a:sy n="110" d="100"/>
        </p:scale>
        <p:origin x="552" y="102"/>
      </p:cViewPr>
      <p:guideLst>
        <p:guide orient="horz" pos="2161"/>
        <p:guide pos="384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1.xml"/><Relationship Id="rId34" Type="http://schemas.openxmlformats.org/officeDocument/2006/relationships/slide" Target="slides/slide24.xml"/><Relationship Id="rId7" Type="http://schemas.openxmlformats.org/officeDocument/2006/relationships/slideMaster" Target="slideMasters/slideMaster7.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notesMaster" Target="notesMasters/notesMaster1.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Office_Excel_2007____.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Office_Excel_2007____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Office_Excel_2007____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Office_Excel_2007____3.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zh-CN"/>
  <c:roundedCorners val="1"/>
  <c:style val="2"/>
  <c:chart>
    <c:autoTitleDeleted val="1"/>
    <c:plotArea>
      <c:layout/>
      <c:doughnutChart>
        <c:varyColors val="1"/>
        <c:ser>
          <c:idx val="0"/>
          <c:order val="0"/>
          <c:tx>
            <c:strRef>
              <c:f>Sheet1!$B$1</c:f>
              <c:strCache>
                <c:ptCount val="1"/>
                <c:pt idx="0">
                  <c:v>Sales</c:v>
                </c:pt>
              </c:strCache>
            </c:strRef>
          </c:tx>
          <c:spPr>
            <a:solidFill>
              <a:srgbClr val="4BACC6"/>
            </a:solidFill>
          </c:spPr>
          <c:dPt>
            <c:idx val="0"/>
            <c:bubble3D val="0"/>
            <c:spPr>
              <a:solidFill>
                <a:srgbClr val="C00000"/>
              </a:solidFill>
            </c:spPr>
            <c:extLst>
              <c:ext xmlns:c16="http://schemas.microsoft.com/office/drawing/2014/chart" uri="{C3380CC4-5D6E-409C-BE32-E72D297353CC}">
                <c16:uniqueId val="{00000001-6790-4EB5-B02F-83C4C7039151}"/>
              </c:ext>
            </c:extLst>
          </c:dPt>
          <c:dPt>
            <c:idx val="1"/>
            <c:bubble3D val="0"/>
            <c:spPr>
              <a:solidFill>
                <a:schemeClr val="bg1">
                  <a:lumMod val="85000"/>
                </a:schemeClr>
              </a:solidFill>
            </c:spPr>
            <c:extLst>
              <c:ext xmlns:c16="http://schemas.microsoft.com/office/drawing/2014/chart" uri="{C3380CC4-5D6E-409C-BE32-E72D297353CC}">
                <c16:uniqueId val="{00000003-6790-4EB5-B02F-83C4C7039151}"/>
              </c:ext>
            </c:extLst>
          </c:dPt>
          <c:dLbls>
            <c:spPr>
              <a:noFill/>
              <a:ln>
                <a:noFill/>
              </a:ln>
              <a:effectLst/>
            </c:spPr>
            <c:showLegendKey val="1"/>
            <c:showVal val="1"/>
            <c:showCatName val="1"/>
            <c:showSerName val="1"/>
            <c:showPercent val="1"/>
            <c:showBubbleSize val="1"/>
            <c:showLeaderLines val="1"/>
            <c:extLst>
              <c:ext xmlns:c15="http://schemas.microsoft.com/office/drawing/2012/chart" uri="{CE6537A1-D6FC-4f65-9D91-7224C49458BB}"/>
            </c:extLst>
          </c:dLbls>
          <c:cat>
            <c:strRef>
              <c:f>Sheet1!$A$2:$A$3</c:f>
              <c:strCache>
                <c:ptCount val="2"/>
                <c:pt idx="0">
                  <c:v>1st Qtr</c:v>
                </c:pt>
                <c:pt idx="1">
                  <c:v>2nd Qtr</c:v>
                </c:pt>
              </c:strCache>
            </c:strRef>
          </c:cat>
          <c:val>
            <c:numRef>
              <c:f>Sheet1!$B$2:$B$3</c:f>
              <c:numCache>
                <c:formatCode>General</c:formatCode>
                <c:ptCount val="2"/>
                <c:pt idx="0">
                  <c:v>8</c:v>
                </c:pt>
                <c:pt idx="1">
                  <c:v>3</c:v>
                </c:pt>
              </c:numCache>
            </c:numRef>
          </c:val>
          <c:extLst>
            <c:ext xmlns:c16="http://schemas.microsoft.com/office/drawing/2014/chart" uri="{C3380CC4-5D6E-409C-BE32-E72D297353CC}">
              <c16:uniqueId val="{00000004-6790-4EB5-B02F-83C4C7039151}"/>
            </c:ext>
          </c:extLst>
        </c:ser>
        <c:dLbls>
          <c:showLegendKey val="0"/>
          <c:showVal val="0"/>
          <c:showCatName val="0"/>
          <c:showSerName val="0"/>
          <c:showPercent val="0"/>
          <c:showBubbleSize val="0"/>
          <c:showLeaderLines val="1"/>
        </c:dLbls>
        <c:firstSliceAng val="0"/>
        <c:holeSize val="76"/>
      </c:doughnutChart>
    </c:plotArea>
    <c:plotVisOnly val="1"/>
    <c:dispBlanksAs val="zero"/>
    <c:showDLblsOverMax val="1"/>
  </c:chart>
  <c:txPr>
    <a:bodyPr/>
    <a:lstStyle/>
    <a:p>
      <a:pPr>
        <a:defRPr lang="zh-CN" sz="1800"/>
      </a:pPr>
      <a:endParaRPr lang="zh-CN"/>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zh-CN"/>
  <c:roundedCorners val="1"/>
  <c:style val="2"/>
  <c:chart>
    <c:autoTitleDeleted val="1"/>
    <c:plotArea>
      <c:layout/>
      <c:doughnutChart>
        <c:varyColors val="1"/>
        <c:ser>
          <c:idx val="0"/>
          <c:order val="0"/>
          <c:tx>
            <c:strRef>
              <c:f>Sheet1!$B$1</c:f>
              <c:strCache>
                <c:ptCount val="1"/>
                <c:pt idx="0">
                  <c:v>Sales</c:v>
                </c:pt>
              </c:strCache>
            </c:strRef>
          </c:tx>
          <c:spPr>
            <a:solidFill>
              <a:srgbClr val="4BACC6"/>
            </a:solidFill>
          </c:spPr>
          <c:dPt>
            <c:idx val="0"/>
            <c:bubble3D val="0"/>
            <c:spPr>
              <a:solidFill>
                <a:schemeClr val="tx2">
                  <a:lumMod val="50000"/>
                </a:schemeClr>
              </a:solidFill>
            </c:spPr>
            <c:extLst>
              <c:ext xmlns:c16="http://schemas.microsoft.com/office/drawing/2014/chart" uri="{C3380CC4-5D6E-409C-BE32-E72D297353CC}">
                <c16:uniqueId val="{00000001-A8E1-44B4-B94D-CC64F5FC2E3C}"/>
              </c:ext>
            </c:extLst>
          </c:dPt>
          <c:dPt>
            <c:idx val="1"/>
            <c:bubble3D val="0"/>
            <c:spPr>
              <a:solidFill>
                <a:schemeClr val="bg1">
                  <a:lumMod val="85000"/>
                </a:schemeClr>
              </a:solidFill>
            </c:spPr>
            <c:extLst>
              <c:ext xmlns:c16="http://schemas.microsoft.com/office/drawing/2014/chart" uri="{C3380CC4-5D6E-409C-BE32-E72D297353CC}">
                <c16:uniqueId val="{00000003-A8E1-44B4-B94D-CC64F5FC2E3C}"/>
              </c:ext>
            </c:extLst>
          </c:dPt>
          <c:dLbls>
            <c:spPr>
              <a:noFill/>
              <a:ln>
                <a:noFill/>
              </a:ln>
              <a:effectLst/>
            </c:spPr>
            <c:showLegendKey val="1"/>
            <c:showVal val="1"/>
            <c:showCatName val="1"/>
            <c:showSerName val="1"/>
            <c:showPercent val="1"/>
            <c:showBubbleSize val="1"/>
            <c:showLeaderLines val="1"/>
            <c:extLst>
              <c:ext xmlns:c15="http://schemas.microsoft.com/office/drawing/2012/chart" uri="{CE6537A1-D6FC-4f65-9D91-7224C49458BB}"/>
            </c:extLst>
          </c:dLbls>
          <c:cat>
            <c:strRef>
              <c:f>Sheet1!$A$2:$A$3</c:f>
              <c:strCache>
                <c:ptCount val="2"/>
                <c:pt idx="0">
                  <c:v>1st Qtr</c:v>
                </c:pt>
                <c:pt idx="1">
                  <c:v>2nd Qtr</c:v>
                </c:pt>
              </c:strCache>
            </c:strRef>
          </c:cat>
          <c:val>
            <c:numRef>
              <c:f>Sheet1!$B$2:$B$3</c:f>
              <c:numCache>
                <c:formatCode>General</c:formatCode>
                <c:ptCount val="2"/>
                <c:pt idx="0">
                  <c:v>4.2</c:v>
                </c:pt>
                <c:pt idx="1">
                  <c:v>5.8</c:v>
                </c:pt>
              </c:numCache>
            </c:numRef>
          </c:val>
          <c:extLst>
            <c:ext xmlns:c16="http://schemas.microsoft.com/office/drawing/2014/chart" uri="{C3380CC4-5D6E-409C-BE32-E72D297353CC}">
              <c16:uniqueId val="{00000004-A8E1-44B4-B94D-CC64F5FC2E3C}"/>
            </c:ext>
          </c:extLst>
        </c:ser>
        <c:dLbls>
          <c:showLegendKey val="0"/>
          <c:showVal val="0"/>
          <c:showCatName val="0"/>
          <c:showSerName val="0"/>
          <c:showPercent val="0"/>
          <c:showBubbleSize val="0"/>
          <c:showLeaderLines val="1"/>
        </c:dLbls>
        <c:firstSliceAng val="0"/>
        <c:holeSize val="76"/>
      </c:doughnutChart>
    </c:plotArea>
    <c:plotVisOnly val="1"/>
    <c:dispBlanksAs val="zero"/>
    <c:showDLblsOverMax val="1"/>
  </c:chart>
  <c:txPr>
    <a:bodyPr/>
    <a:lstStyle/>
    <a:p>
      <a:pPr>
        <a:defRPr lang="zh-CN" sz="1800"/>
      </a:pPr>
      <a:endParaRPr lang="zh-CN"/>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zh-CN"/>
  <c:roundedCorners val="1"/>
  <c:style val="2"/>
  <c:chart>
    <c:autoTitleDeleted val="1"/>
    <c:plotArea>
      <c:layout/>
      <c:doughnutChart>
        <c:varyColors val="1"/>
        <c:ser>
          <c:idx val="0"/>
          <c:order val="0"/>
          <c:tx>
            <c:strRef>
              <c:f>Sheet1!$B$1</c:f>
              <c:strCache>
                <c:ptCount val="1"/>
                <c:pt idx="0">
                  <c:v>Sales</c:v>
                </c:pt>
              </c:strCache>
            </c:strRef>
          </c:tx>
          <c:spPr>
            <a:solidFill>
              <a:srgbClr val="4BACC6"/>
            </a:solidFill>
          </c:spPr>
          <c:dPt>
            <c:idx val="0"/>
            <c:bubble3D val="0"/>
            <c:spPr>
              <a:solidFill>
                <a:schemeClr val="tx2">
                  <a:lumMod val="50000"/>
                </a:schemeClr>
              </a:solidFill>
            </c:spPr>
            <c:extLst>
              <c:ext xmlns:c16="http://schemas.microsoft.com/office/drawing/2014/chart" uri="{C3380CC4-5D6E-409C-BE32-E72D297353CC}">
                <c16:uniqueId val="{00000001-EA0B-4E32-8664-AD784D4FD50B}"/>
              </c:ext>
            </c:extLst>
          </c:dPt>
          <c:dPt>
            <c:idx val="1"/>
            <c:bubble3D val="0"/>
            <c:spPr>
              <a:solidFill>
                <a:schemeClr val="bg1">
                  <a:lumMod val="85000"/>
                </a:schemeClr>
              </a:solidFill>
            </c:spPr>
            <c:extLst>
              <c:ext xmlns:c16="http://schemas.microsoft.com/office/drawing/2014/chart" uri="{C3380CC4-5D6E-409C-BE32-E72D297353CC}">
                <c16:uniqueId val="{00000003-EA0B-4E32-8664-AD784D4FD50B}"/>
              </c:ext>
            </c:extLst>
          </c:dPt>
          <c:dLbls>
            <c:spPr>
              <a:noFill/>
              <a:ln>
                <a:noFill/>
              </a:ln>
              <a:effectLst/>
            </c:spPr>
            <c:showLegendKey val="1"/>
            <c:showVal val="1"/>
            <c:showCatName val="1"/>
            <c:showSerName val="1"/>
            <c:showPercent val="1"/>
            <c:showBubbleSize val="1"/>
            <c:showLeaderLines val="1"/>
            <c:extLst>
              <c:ext xmlns:c15="http://schemas.microsoft.com/office/drawing/2012/chart" uri="{CE6537A1-D6FC-4f65-9D91-7224C49458BB}"/>
            </c:extLst>
          </c:dLbls>
          <c:cat>
            <c:strRef>
              <c:f>Sheet1!$A$2:$A$3</c:f>
              <c:strCache>
                <c:ptCount val="2"/>
                <c:pt idx="0">
                  <c:v>1st Qtr</c:v>
                </c:pt>
                <c:pt idx="1">
                  <c:v>2nd Qtr</c:v>
                </c:pt>
              </c:strCache>
            </c:strRef>
          </c:cat>
          <c:val>
            <c:numRef>
              <c:f>Sheet1!$B$2:$B$3</c:f>
              <c:numCache>
                <c:formatCode>General</c:formatCode>
                <c:ptCount val="2"/>
                <c:pt idx="0">
                  <c:v>9</c:v>
                </c:pt>
                <c:pt idx="1">
                  <c:v>1</c:v>
                </c:pt>
              </c:numCache>
            </c:numRef>
          </c:val>
          <c:extLst>
            <c:ext xmlns:c16="http://schemas.microsoft.com/office/drawing/2014/chart" uri="{C3380CC4-5D6E-409C-BE32-E72D297353CC}">
              <c16:uniqueId val="{00000004-EA0B-4E32-8664-AD784D4FD50B}"/>
            </c:ext>
          </c:extLst>
        </c:ser>
        <c:dLbls>
          <c:showLegendKey val="0"/>
          <c:showVal val="0"/>
          <c:showCatName val="0"/>
          <c:showSerName val="0"/>
          <c:showPercent val="0"/>
          <c:showBubbleSize val="0"/>
          <c:showLeaderLines val="1"/>
        </c:dLbls>
        <c:firstSliceAng val="0"/>
        <c:holeSize val="76"/>
      </c:doughnutChart>
    </c:plotArea>
    <c:plotVisOnly val="1"/>
    <c:dispBlanksAs val="zero"/>
    <c:showDLblsOverMax val="1"/>
  </c:chart>
  <c:txPr>
    <a:bodyPr/>
    <a:lstStyle/>
    <a:p>
      <a:pPr>
        <a:defRPr lang="zh-CN" sz="1800"/>
      </a:pPr>
      <a:endParaRPr lang="zh-CN"/>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zh-CN"/>
  <c:roundedCorners val="1"/>
  <c:style val="2"/>
  <c:chart>
    <c:autoTitleDeleted val="1"/>
    <c:plotArea>
      <c:layout/>
      <c:doughnutChart>
        <c:varyColors val="1"/>
        <c:ser>
          <c:idx val="0"/>
          <c:order val="0"/>
          <c:tx>
            <c:strRef>
              <c:f>Sheet1!$B$1</c:f>
              <c:strCache>
                <c:ptCount val="1"/>
                <c:pt idx="0">
                  <c:v>Sales</c:v>
                </c:pt>
              </c:strCache>
            </c:strRef>
          </c:tx>
          <c:spPr>
            <a:solidFill>
              <a:srgbClr val="4BACC6"/>
            </a:solidFill>
          </c:spPr>
          <c:dPt>
            <c:idx val="0"/>
            <c:bubble3D val="0"/>
            <c:spPr>
              <a:solidFill>
                <a:srgbClr val="C00000"/>
              </a:solidFill>
            </c:spPr>
            <c:extLst>
              <c:ext xmlns:c16="http://schemas.microsoft.com/office/drawing/2014/chart" uri="{C3380CC4-5D6E-409C-BE32-E72D297353CC}">
                <c16:uniqueId val="{00000001-0F4C-421A-93EA-D7DBDD13051E}"/>
              </c:ext>
            </c:extLst>
          </c:dPt>
          <c:dPt>
            <c:idx val="1"/>
            <c:bubble3D val="0"/>
            <c:spPr>
              <a:solidFill>
                <a:schemeClr val="bg1">
                  <a:lumMod val="85000"/>
                </a:schemeClr>
              </a:solidFill>
            </c:spPr>
            <c:extLst>
              <c:ext xmlns:c16="http://schemas.microsoft.com/office/drawing/2014/chart" uri="{C3380CC4-5D6E-409C-BE32-E72D297353CC}">
                <c16:uniqueId val="{00000003-0F4C-421A-93EA-D7DBDD13051E}"/>
              </c:ext>
            </c:extLst>
          </c:dPt>
          <c:dLbls>
            <c:spPr>
              <a:noFill/>
              <a:ln>
                <a:noFill/>
              </a:ln>
              <a:effectLst/>
            </c:spPr>
            <c:showLegendKey val="1"/>
            <c:showVal val="1"/>
            <c:showCatName val="1"/>
            <c:showSerName val="1"/>
            <c:showPercent val="1"/>
            <c:showBubbleSize val="1"/>
            <c:showLeaderLines val="1"/>
            <c:extLst>
              <c:ext xmlns:c15="http://schemas.microsoft.com/office/drawing/2012/chart" uri="{CE6537A1-D6FC-4f65-9D91-7224C49458BB}"/>
            </c:extLst>
          </c:dLbls>
          <c:cat>
            <c:strRef>
              <c:f>Sheet1!$A$2:$A$3</c:f>
              <c:strCache>
                <c:ptCount val="2"/>
                <c:pt idx="0">
                  <c:v>1st Qtr</c:v>
                </c:pt>
                <c:pt idx="1">
                  <c:v>2nd Qtr</c:v>
                </c:pt>
              </c:strCache>
            </c:strRef>
          </c:cat>
          <c:val>
            <c:numRef>
              <c:f>Sheet1!$B$2:$B$3</c:f>
              <c:numCache>
                <c:formatCode>General</c:formatCode>
                <c:ptCount val="2"/>
                <c:pt idx="0">
                  <c:v>2.5</c:v>
                </c:pt>
                <c:pt idx="1">
                  <c:v>7.5</c:v>
                </c:pt>
              </c:numCache>
            </c:numRef>
          </c:val>
          <c:extLst>
            <c:ext xmlns:c16="http://schemas.microsoft.com/office/drawing/2014/chart" uri="{C3380CC4-5D6E-409C-BE32-E72D297353CC}">
              <c16:uniqueId val="{00000004-0F4C-421A-93EA-D7DBDD13051E}"/>
            </c:ext>
          </c:extLst>
        </c:ser>
        <c:dLbls>
          <c:showLegendKey val="0"/>
          <c:showVal val="0"/>
          <c:showCatName val="0"/>
          <c:showSerName val="0"/>
          <c:showPercent val="0"/>
          <c:showBubbleSize val="0"/>
          <c:showLeaderLines val="1"/>
        </c:dLbls>
        <c:firstSliceAng val="0"/>
        <c:holeSize val="76"/>
      </c:doughnutChart>
    </c:plotArea>
    <c:plotVisOnly val="1"/>
    <c:dispBlanksAs val="zero"/>
    <c:showDLblsOverMax val="1"/>
  </c:chart>
  <c:txPr>
    <a:bodyPr/>
    <a:lstStyle/>
    <a:p>
      <a:pPr>
        <a:defRPr lang="zh-CN" sz="1800"/>
      </a:pPr>
      <a:endParaRPr lang="zh-CN"/>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12C8C0-A3D3-487B-AECC-CB6663EAE28D}" type="datetimeFigureOut">
              <a:rPr lang="zh-CN" altLang="en-US" smtClean="0"/>
              <a:pPr/>
              <a:t>2018/10/23</a:t>
            </a:fld>
            <a:endParaRPr lang="zh-CN" altLang="en-US"/>
          </a:p>
        </p:txBody>
      </p:sp>
      <p:sp>
        <p:nvSpPr>
          <p:cNvPr id="4" name="幻灯片图像占位符 3"/>
          <p:cNvSpPr>
            <a:spLocks noGrp="1" noRot="1" noChangeAspect="1"/>
          </p:cNvSpPr>
          <p:nvPr>
            <p:ph type="sldImg" idx="2"/>
          </p:nvPr>
        </p:nvSpPr>
        <p:spPr>
          <a:xfrm>
            <a:off x="687388" y="1143000"/>
            <a:ext cx="5483225"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49D3E0-124D-4DFF-AE99-4EA4CC201DB4}"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pPr/>
              <a:t>1</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pPr/>
              <a:t>10</a:t>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pPr/>
              <a:t>11</a:t>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pPr/>
              <a:t>12</a:t>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pPr/>
              <a:t>13</a:t>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pPr/>
              <a:t>14</a:t>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pPr/>
              <a:t>15</a:t>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pPr/>
              <a:t>16</a:t>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pPr/>
              <a:t>17</a:t>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pPr/>
              <a:t>18</a:t>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pPr/>
              <a:t>19</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pPr/>
              <a:t>2</a:t>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pPr/>
              <a:t>20</a:t>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pPr/>
              <a:t>21</a:t>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pPr/>
              <a:t>22</a:t>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pPr/>
              <a:t>23</a:t>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pPr/>
              <a:t>24</a:t>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幻灯片图像占位符 1"/>
          <p:cNvSpPr>
            <a:spLocks noGrp="1" noRot="1" noChangeAspect="1" noTextEdit="1"/>
          </p:cNvSpPr>
          <p:nvPr>
            <p:ph type="sldImg"/>
          </p:nvPr>
        </p:nvSpPr>
        <p:spPr>
          <a:xfrm>
            <a:off x="687388" y="1143000"/>
            <a:ext cx="5483225" cy="3086100"/>
          </a:xfrm>
          <a:ln>
            <a:solidFill>
              <a:srgbClr val="000000"/>
            </a:solidFill>
            <a:miter/>
          </a:ln>
        </p:spPr>
      </p:sp>
      <p:sp>
        <p:nvSpPr>
          <p:cNvPr id="16386" name="备注占位符 2"/>
          <p:cNvSpPr>
            <a:spLocks noGrp="1"/>
          </p:cNvSpPr>
          <p:nvPr>
            <p:ph type="body"/>
          </p:nvPr>
        </p:nvSpPr>
        <p:spPr>
          <a:noFill/>
          <a:ln>
            <a:noFill/>
          </a:ln>
        </p:spPr>
        <p:txBody>
          <a:bodyPr wrap="square" lIns="91440" tIns="45720" rIns="91440" bIns="45720" anchor="t"/>
          <a:lstStyle/>
          <a:p>
            <a:pPr lvl="0" eaLnBrk="1" hangingPunct="1">
              <a:spcBef>
                <a:spcPct val="0"/>
              </a:spcBef>
            </a:pPr>
            <a:endParaRPr lang="zh-CN" altLang="en-US" dirty="0"/>
          </a:p>
        </p:txBody>
      </p:sp>
      <p:sp>
        <p:nvSpPr>
          <p:cNvPr id="16387" name="灯片编号占位符 3"/>
          <p:cNvSpPr>
            <a:spLocks noGrp="1"/>
          </p:cNvSpPr>
          <p:nvPr>
            <p:ph type="sldNum" sz="quarter"/>
          </p:nvPr>
        </p:nvSpPr>
        <p:spPr>
          <a:xfrm>
            <a:off x="3884613" y="8685213"/>
            <a:ext cx="2971800" cy="457200"/>
          </a:xfrm>
          <a:prstGeom prst="rect">
            <a:avLst/>
          </a:prstGeom>
          <a:noFill/>
          <a:ln w="9525">
            <a:noFill/>
          </a:ln>
        </p:spPr>
        <p:txBody>
          <a:bodyPr vert="horz" wrap="square" lIns="91440" tIns="45720" rIns="91440" bIns="45720" anchor="b"/>
          <a:lstStyle/>
          <a:p>
            <a:pPr lvl="0" indent="0"/>
            <a:fld id="{9A0DB2DC-4C9A-4742-B13C-FB6460FD3503}" type="slidenum">
              <a:rPr lang="zh-CN" altLang="en-US" sz="1800">
                <a:solidFill>
                  <a:srgbClr val="000000"/>
                </a:solidFill>
                <a:latin typeface="Calibri" panose="020F0502020204030204" charset="0"/>
                <a:ea typeface="宋体" panose="02010600030101010101" pitchFamily="2" charset="-122"/>
              </a:rPr>
              <a:t>25</a:t>
            </a:fld>
            <a:endParaRPr lang="zh-CN" altLang="en-US" sz="1800">
              <a:solidFill>
                <a:srgbClr val="000000"/>
              </a:solidFill>
              <a:latin typeface="Calibri" panose="020F0502020204030204" charset="0"/>
              <a:ea typeface="宋体" panose="02010600030101010101" pitchFamily="2" charset="-122"/>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pPr/>
              <a:t>3</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pPr/>
              <a:t>4</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pPr/>
              <a:t>5</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pPr/>
              <a:t>6</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pPr/>
              <a:t>7</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pPr/>
              <a:t>8</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pPr/>
              <a:t>9</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4" Type="http://schemas.microsoft.com/office/2007/relationships/hdphoto" Target="../media/hdphoto1.wdp"/></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 Id="rId4" Type="http://schemas.microsoft.com/office/2007/relationships/hdphoto" Target="../media/hdphoto1.wdp"/></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 Id="rId4" Type="http://schemas.microsoft.com/office/2007/relationships/hdphoto" Target="../media/hdphoto1.wdp"/></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6.xml"/><Relationship Id="rId4" Type="http://schemas.microsoft.com/office/2007/relationships/hdphoto" Target="../media/hdphoto1.wdp"/></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7.xml"/><Relationship Id="rId4" Type="http://schemas.microsoft.com/office/2007/relationships/hdphoto" Target="../media/hdphoto1.wdp"/></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8.xml"/><Relationship Id="rId4" Type="http://schemas.microsoft.com/office/2007/relationships/hdphoto" Target="../media/hdphoto1.wdp"/></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9.xml"/><Relationship Id="rId4" Type="http://schemas.microsoft.com/office/2007/relationships/hdphoto" Target="../media/hdphoto1.wdp"/></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3802" y="1122624"/>
            <a:ext cx="9142810" cy="2388153"/>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3802" y="3602873"/>
            <a:ext cx="9142810" cy="165614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4C4388EF-52D1-4258-9BE5-BCD010C7D4DE}" type="datetimeFigureOut">
              <a:rPr lang="zh-CN" altLang="en-US" smtClean="0"/>
              <a:pPr/>
              <a:t>2018/10/23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pPr/>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C4388EF-52D1-4258-9BE5-BCD010C7D4DE}" type="datetimeFigureOut">
              <a:rPr lang="zh-CN" altLang="en-US" smtClean="0"/>
              <a:pPr/>
              <a:t>2018/10/23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pPr/>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3764" y="365209"/>
            <a:ext cx="2628558" cy="5813184"/>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092" y="365209"/>
            <a:ext cx="7733293" cy="5813184"/>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C4388EF-52D1-4258-9BE5-BCD010C7D4DE}" type="datetimeFigureOut">
              <a:rPr lang="zh-CN" altLang="en-US" smtClean="0"/>
              <a:pPr/>
              <a:t>2018/10/23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pPr/>
              <a:t>‹#›</a:t>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pPr>
                <a:defRPr/>
              </a:pPr>
              <a:t>10/23/2018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US">
                <a:solidFill>
                  <a:prstClr val="white">
                    <a:lumMod val="65000"/>
                  </a:prstClr>
                </a:solidFill>
              </a:rPr>
              <a:t>WWW.DESIGNERSPARADISE.COM</a:t>
            </a:r>
            <a:endParaRPr lang="en-US" dirty="0">
              <a:solidFill>
                <a:prstClr val="white">
                  <a:lumMod val="65000"/>
                </a:prstClr>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pPr>
                <a:defRPr/>
              </a:pPr>
              <a:t>10/23/2018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US">
                <a:solidFill>
                  <a:prstClr val="white">
                    <a:lumMod val="65000"/>
                  </a:prstClr>
                </a:solidFill>
              </a:rPr>
              <a:t>xiaoer.yanj.cn</a:t>
            </a:r>
            <a:endParaRPr lang="en-US"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US" smtClean="0">
                <a:solidFill>
                  <a:prstClr val="black">
                    <a:lumMod val="50000"/>
                    <a:lumOff val="50000"/>
                  </a:prstClr>
                </a:solidFill>
              </a:rPr>
              <a:pPr>
                <a:defRPr/>
              </a:pPr>
              <a:t>‹#›</a:t>
            </a:fld>
            <a:endParaRPr lang="en-US"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cstate="print">
                <a:grayscl/>
                <a:extLst>
                  <a:ext uri="{BEBA8EAE-BF5A-486C-A8C5-ECC9F3942E4B}">
                    <a14:imgProps xmlns:a14="http://schemas.microsoft.com/office/drawing/2010/main">
                      <a14:imgLayer r:embed="rId4">
                        <a14:imgEffect>
                          <a14:colorTemperature colorTemp="2000"/>
                        </a14:imgEffect>
                      </a14:imgLayer>
                    </a14:imgProps>
                  </a:ext>
                </a:extLst>
              </a:blip>
              <a:srcRect b="72279"/>
              <a:stretch>
                <a:fillRect/>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cSld>
  <p:clrMapOvr>
    <a:masterClrMapping/>
  </p:clrMapOvr>
  <p:hf hd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F34F57"/>
              </a:solidFill>
              <a:effectLst/>
              <a:uLnTx/>
              <a:uFillTx/>
              <a:latin typeface="Calibri" panose="020F0502020204030204"/>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US" smtClean="0">
                <a:solidFill>
                  <a:prstClr val="black">
                    <a:tint val="75000"/>
                  </a:prstClr>
                </a:solidFill>
              </a:rPr>
              <a:pPr>
                <a:defRPr/>
              </a:pPr>
              <a:t>10/23/2018</a:t>
            </a:fld>
            <a:endParaRPr lang="en-US" dirty="0">
              <a:solidFill>
                <a:prstClr val="black">
                  <a:tint val="75000"/>
                </a:prstClr>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pPr>
                <a:defRPr/>
              </a:pPr>
              <a:t>10/23/2018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US">
                <a:solidFill>
                  <a:prstClr val="white">
                    <a:lumMod val="65000"/>
                  </a:prstClr>
                </a:solidFill>
              </a:rPr>
              <a:t>WWW.DESIGNERSPARADISE.COM</a:t>
            </a:r>
            <a:endParaRPr lang="en-US" dirty="0">
              <a:solidFill>
                <a:prstClr val="white">
                  <a:lumMod val="65000"/>
                </a:prstClr>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pPr>
                <a:defRPr/>
              </a:pPr>
              <a:t>10/23/2018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US">
                <a:solidFill>
                  <a:prstClr val="white">
                    <a:lumMod val="65000"/>
                  </a:prstClr>
                </a:solidFill>
              </a:rPr>
              <a:t>xiaoer.yanj.cn</a:t>
            </a:r>
            <a:endParaRPr lang="en-US"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US" smtClean="0">
                <a:solidFill>
                  <a:prstClr val="black">
                    <a:lumMod val="50000"/>
                    <a:lumOff val="50000"/>
                  </a:prstClr>
                </a:solidFill>
              </a:rPr>
              <a:pPr>
                <a:defRPr/>
              </a:pPr>
              <a:t>‹#›</a:t>
            </a:fld>
            <a:endParaRPr lang="en-US"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cstate="print">
                <a:grayscl/>
                <a:extLst>
                  <a:ext uri="{BEBA8EAE-BF5A-486C-A8C5-ECC9F3942E4B}">
                    <a14:imgProps xmlns:a14="http://schemas.microsoft.com/office/drawing/2010/main">
                      <a14:imgLayer r:embed="rId4">
                        <a14:imgEffect>
                          <a14:colorTemperature colorTemp="2000"/>
                        </a14:imgEffect>
                      </a14:imgLayer>
                    </a14:imgProps>
                  </a:ext>
                </a:extLst>
              </a:blip>
              <a:srcRect b="72279"/>
              <a:stretch>
                <a:fillRect/>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cSld>
  <p:clrMapOvr>
    <a:masterClrMapping/>
  </p:clrMapOvr>
  <p:hf hd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F34F57"/>
              </a:solidFill>
              <a:effectLst/>
              <a:uLnTx/>
              <a:uFillTx/>
              <a:latin typeface="Calibri" panose="020F0502020204030204"/>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US" smtClean="0">
                <a:solidFill>
                  <a:prstClr val="black">
                    <a:tint val="75000"/>
                  </a:prstClr>
                </a:solidFill>
              </a:rPr>
              <a:pPr>
                <a:defRPr/>
              </a:pPr>
              <a:t>10/23/2018</a:t>
            </a:fld>
            <a:endParaRPr lang="en-US" dirty="0">
              <a:solidFill>
                <a:prstClr val="black">
                  <a:tint val="75000"/>
                </a:prstClr>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pPr>
                <a:defRPr/>
              </a:pPr>
              <a:t>10/23/2018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US">
                <a:solidFill>
                  <a:prstClr val="white">
                    <a:lumMod val="65000"/>
                  </a:prstClr>
                </a:solidFill>
              </a:rPr>
              <a:t>WWW.DESIGNERSPARADISE.COM</a:t>
            </a:r>
            <a:endParaRPr lang="en-US" dirty="0">
              <a:solidFill>
                <a:prstClr val="white">
                  <a:lumMod val="65000"/>
                </a:prstClr>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pPr>
                <a:defRPr/>
              </a:pPr>
              <a:t>10/23/2018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US">
                <a:solidFill>
                  <a:prstClr val="white">
                    <a:lumMod val="65000"/>
                  </a:prstClr>
                </a:solidFill>
              </a:rPr>
              <a:t>xiaoer.yanj.cn</a:t>
            </a:r>
            <a:endParaRPr lang="en-US"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US" smtClean="0">
                <a:solidFill>
                  <a:prstClr val="black">
                    <a:lumMod val="50000"/>
                    <a:lumOff val="50000"/>
                  </a:prstClr>
                </a:solidFill>
              </a:rPr>
              <a:pPr>
                <a:defRPr/>
              </a:pPr>
              <a:t>‹#›</a:t>
            </a:fld>
            <a:endParaRPr lang="en-US"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cstate="print">
                <a:grayscl/>
                <a:extLst>
                  <a:ext uri="{BEBA8EAE-BF5A-486C-A8C5-ECC9F3942E4B}">
                    <a14:imgProps xmlns:a14="http://schemas.microsoft.com/office/drawing/2010/main">
                      <a14:imgLayer r:embed="rId4">
                        <a14:imgEffect>
                          <a14:colorTemperature colorTemp="2000"/>
                        </a14:imgEffect>
                      </a14:imgLayer>
                    </a14:imgProps>
                  </a:ext>
                </a:extLst>
              </a:blip>
              <a:srcRect b="72279"/>
              <a:stretch>
                <a:fillRect/>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cSld>
  <p:clrMapOvr>
    <a:masterClrMapping/>
  </p:clrMapOvr>
  <p:hf hd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C4388EF-52D1-4258-9BE5-BCD010C7D4DE}" type="datetimeFigureOut">
              <a:rPr lang="zh-CN" altLang="en-US" smtClean="0"/>
              <a:pPr/>
              <a:t>2018/10/23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pPr/>
              <a:t>‹#›</a:t>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F34F57"/>
              </a:solidFill>
              <a:effectLst/>
              <a:uLnTx/>
              <a:uFillTx/>
              <a:latin typeface="Calibri" panose="020F0502020204030204"/>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US" smtClean="0">
                <a:solidFill>
                  <a:prstClr val="black">
                    <a:tint val="75000"/>
                  </a:prstClr>
                </a:solidFill>
              </a:rPr>
              <a:pPr>
                <a:defRPr/>
              </a:pPr>
              <a:t>10/23/2018</a:t>
            </a:fld>
            <a:endParaRPr lang="en-US" dirty="0">
              <a:solidFill>
                <a:prstClr val="black">
                  <a:tint val="75000"/>
                </a:prstClr>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pPr>
                <a:defRPr/>
              </a:pPr>
              <a:t>10/23/2018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US">
                <a:solidFill>
                  <a:prstClr val="white">
                    <a:lumMod val="65000"/>
                  </a:prstClr>
                </a:solidFill>
              </a:rPr>
              <a:t>WWW.DESIGNERSPARADISE.COM</a:t>
            </a:r>
            <a:endParaRPr lang="en-US" dirty="0">
              <a:solidFill>
                <a:prstClr val="white">
                  <a:lumMod val="65000"/>
                </a:prstClr>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pPr>
                <a:defRPr/>
              </a:pPr>
              <a:t>10/23/2018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US">
                <a:solidFill>
                  <a:prstClr val="white">
                    <a:lumMod val="65000"/>
                  </a:prstClr>
                </a:solidFill>
              </a:rPr>
              <a:t>xiaoer.yanj.cn</a:t>
            </a:r>
            <a:endParaRPr lang="en-US"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US" smtClean="0">
                <a:solidFill>
                  <a:prstClr val="black">
                    <a:lumMod val="50000"/>
                    <a:lumOff val="50000"/>
                  </a:prstClr>
                </a:solidFill>
              </a:rPr>
              <a:pPr>
                <a:defRPr/>
              </a:pPr>
              <a:t>‹#›</a:t>
            </a:fld>
            <a:endParaRPr lang="en-US"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cstate="print">
                <a:grayscl/>
                <a:extLst>
                  <a:ext uri="{BEBA8EAE-BF5A-486C-A8C5-ECC9F3942E4B}">
                    <a14:imgProps xmlns:a14="http://schemas.microsoft.com/office/drawing/2010/main">
                      <a14:imgLayer r:embed="rId4">
                        <a14:imgEffect>
                          <a14:colorTemperature colorTemp="2000"/>
                        </a14:imgEffect>
                      </a14:imgLayer>
                    </a14:imgProps>
                  </a:ext>
                </a:extLst>
              </a:blip>
              <a:srcRect b="72279"/>
              <a:stretch>
                <a:fillRect/>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cSld>
  <p:clrMapOvr>
    <a:masterClrMapping/>
  </p:clrMapOvr>
  <p:hf hd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F34F57"/>
              </a:solidFill>
              <a:effectLst/>
              <a:uLnTx/>
              <a:uFillTx/>
              <a:latin typeface="Calibri" panose="020F0502020204030204"/>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US" smtClean="0">
                <a:solidFill>
                  <a:prstClr val="black">
                    <a:tint val="75000"/>
                  </a:prstClr>
                </a:solidFill>
              </a:rPr>
              <a:pPr>
                <a:defRPr/>
              </a:pPr>
              <a:t>10/23/2018</a:t>
            </a:fld>
            <a:endParaRPr lang="en-US" dirty="0">
              <a:solidFill>
                <a:prstClr val="black">
                  <a:tint val="75000"/>
                </a:prstClr>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pPr>
                <a:defRPr/>
              </a:pPr>
              <a:t>10/23/2018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US">
                <a:solidFill>
                  <a:prstClr val="white">
                    <a:lumMod val="65000"/>
                  </a:prstClr>
                </a:solidFill>
              </a:rPr>
              <a:t>WWW.DESIGNERSPARADISE.COM</a:t>
            </a:r>
            <a:endParaRPr lang="en-US" dirty="0">
              <a:solidFill>
                <a:prstClr val="white">
                  <a:lumMod val="65000"/>
                </a:prstClr>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pPr>
                <a:defRPr/>
              </a:pPr>
              <a:t>10/23/2018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US">
                <a:solidFill>
                  <a:prstClr val="white">
                    <a:lumMod val="65000"/>
                  </a:prstClr>
                </a:solidFill>
              </a:rPr>
              <a:t>xiaoer.yanj.cn</a:t>
            </a:r>
            <a:endParaRPr lang="en-US"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US" smtClean="0">
                <a:solidFill>
                  <a:prstClr val="black">
                    <a:lumMod val="50000"/>
                    <a:lumOff val="50000"/>
                  </a:prstClr>
                </a:solidFill>
              </a:rPr>
              <a:pPr>
                <a:defRPr/>
              </a:pPr>
              <a:t>‹#›</a:t>
            </a:fld>
            <a:endParaRPr lang="en-US"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cstate="print">
                <a:grayscl/>
                <a:extLst>
                  <a:ext uri="{BEBA8EAE-BF5A-486C-A8C5-ECC9F3942E4B}">
                    <a14:imgProps xmlns:a14="http://schemas.microsoft.com/office/drawing/2010/main">
                      <a14:imgLayer r:embed="rId4">
                        <a14:imgEffect>
                          <a14:colorTemperature colorTemp="2000"/>
                        </a14:imgEffect>
                      </a14:imgLayer>
                    </a14:imgProps>
                  </a:ext>
                </a:extLst>
              </a:blip>
              <a:srcRect b="72279"/>
              <a:stretch>
                <a:fillRect/>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cSld>
  <p:clrMapOvr>
    <a:masterClrMapping/>
  </p:clrMapOvr>
  <p:hf hd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F34F57"/>
              </a:solidFill>
              <a:effectLst/>
              <a:uLnTx/>
              <a:uFillTx/>
              <a:latin typeface="Calibri" panose="020F0502020204030204"/>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US" smtClean="0">
                <a:solidFill>
                  <a:prstClr val="black">
                    <a:tint val="75000"/>
                  </a:prstClr>
                </a:solidFill>
              </a:rPr>
              <a:pPr>
                <a:defRPr/>
              </a:pPr>
              <a:t>10/23/2018</a:t>
            </a:fld>
            <a:endParaRPr lang="en-US" dirty="0">
              <a:solidFill>
                <a:prstClr val="black">
                  <a:tint val="75000"/>
                </a:prstClr>
              </a:solidFil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pPr>
                <a:defRPr/>
              </a:pPr>
              <a:t>10/23/2018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US">
                <a:solidFill>
                  <a:prstClr val="white">
                    <a:lumMod val="65000"/>
                  </a:prstClr>
                </a:solidFill>
              </a:rPr>
              <a:t>WWW.DESIGNERSPARADISE.COM</a:t>
            </a:r>
            <a:endParaRPr lang="en-US" dirty="0">
              <a:solidFill>
                <a:prstClr val="white">
                  <a:lumMod val="65000"/>
                </a:prstClr>
              </a:solidFil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pPr>
                <a:defRPr/>
              </a:pPr>
              <a:t>10/23/2018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US">
                <a:solidFill>
                  <a:prstClr val="white">
                    <a:lumMod val="65000"/>
                  </a:prstClr>
                </a:solidFill>
              </a:rPr>
              <a:t>xiaoer.yanj.cn</a:t>
            </a:r>
            <a:endParaRPr lang="en-US"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US" smtClean="0">
                <a:solidFill>
                  <a:prstClr val="black">
                    <a:lumMod val="50000"/>
                    <a:lumOff val="50000"/>
                  </a:prstClr>
                </a:solidFill>
              </a:rPr>
              <a:pPr>
                <a:defRPr/>
              </a:pPr>
              <a:t>‹#›</a:t>
            </a:fld>
            <a:endParaRPr lang="en-US"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cstate="print">
                <a:grayscl/>
                <a:extLst>
                  <a:ext uri="{BEBA8EAE-BF5A-486C-A8C5-ECC9F3942E4B}">
                    <a14:imgProps xmlns:a14="http://schemas.microsoft.com/office/drawing/2010/main">
                      <a14:imgLayer r:embed="rId4">
                        <a14:imgEffect>
                          <a14:colorTemperature colorTemp="2000"/>
                        </a14:imgEffect>
                      </a14:imgLayer>
                    </a14:imgProps>
                  </a:ext>
                </a:extLst>
              </a:blip>
              <a:srcRect b="72279"/>
              <a:stretch>
                <a:fillRect/>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cSld>
  <p:clrMapOvr>
    <a:masterClrMapping/>
  </p:clrMapOvr>
  <p:hf hdr="0" dt="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F34F57"/>
              </a:solidFill>
              <a:effectLst/>
              <a:uLnTx/>
              <a:uFillTx/>
              <a:latin typeface="Calibri" panose="020F0502020204030204"/>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US" smtClean="0">
                <a:solidFill>
                  <a:prstClr val="black">
                    <a:tint val="75000"/>
                  </a:prstClr>
                </a:solidFill>
              </a:rPr>
              <a:pPr>
                <a:defRPr/>
              </a:pPr>
              <a:t>10/23/2018</a:t>
            </a:fld>
            <a:endParaRPr lang="en-US" dirty="0">
              <a:solidFill>
                <a:prstClr val="black">
                  <a:tint val="75000"/>
                </a:prstClr>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743" y="1710135"/>
            <a:ext cx="10514231" cy="2853398"/>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743" y="4590527"/>
            <a:ext cx="10514231" cy="1500534"/>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4C4388EF-52D1-4258-9BE5-BCD010C7D4DE}" type="datetimeFigureOut">
              <a:rPr lang="zh-CN" altLang="en-US" smtClean="0"/>
              <a:pPr/>
              <a:t>2018/10/23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pPr/>
              <a:t>‹#›</a:t>
            </a:fld>
            <a:endParaRPr lang="zh-CN" alt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pPr>
                <a:defRPr/>
              </a:pPr>
              <a:t>10/23/2018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US">
                <a:solidFill>
                  <a:prstClr val="white">
                    <a:lumMod val="65000"/>
                  </a:prstClr>
                </a:solidFill>
              </a:rPr>
              <a:t>WWW.DESIGNERSPARADISE.COM</a:t>
            </a:r>
            <a:endParaRPr lang="en-US" dirty="0">
              <a:solidFill>
                <a:prstClr val="white">
                  <a:lumMod val="65000"/>
                </a:prstClr>
              </a:solidFil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pPr>
                <a:defRPr/>
              </a:pPr>
              <a:t>10/23/2018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US">
                <a:solidFill>
                  <a:prstClr val="white">
                    <a:lumMod val="65000"/>
                  </a:prstClr>
                </a:solidFill>
              </a:rPr>
              <a:t>xiaoer.yanj.cn</a:t>
            </a:r>
            <a:endParaRPr lang="en-US"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US" smtClean="0">
                <a:solidFill>
                  <a:prstClr val="black">
                    <a:lumMod val="50000"/>
                    <a:lumOff val="50000"/>
                  </a:prstClr>
                </a:solidFill>
              </a:rPr>
              <a:pPr>
                <a:defRPr/>
              </a:pPr>
              <a:t>‹#›</a:t>
            </a:fld>
            <a:endParaRPr lang="en-US"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cstate="print">
                <a:grayscl/>
                <a:extLst>
                  <a:ext uri="{BEBA8EAE-BF5A-486C-A8C5-ECC9F3942E4B}">
                    <a14:imgProps xmlns:a14="http://schemas.microsoft.com/office/drawing/2010/main">
                      <a14:imgLayer r:embed="rId4">
                        <a14:imgEffect>
                          <a14:colorTemperature colorTemp="2000"/>
                        </a14:imgEffect>
                      </a14:imgLayer>
                    </a14:imgProps>
                  </a:ext>
                </a:extLst>
              </a:blip>
              <a:srcRect b="72279"/>
              <a:stretch>
                <a:fillRect/>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cSld>
  <p:clrMapOvr>
    <a:masterClrMapping/>
  </p:clrMapOvr>
  <p:hf hdr="0" dt="0"/>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F34F57"/>
              </a:solidFill>
              <a:effectLst/>
              <a:uLnTx/>
              <a:uFillTx/>
              <a:latin typeface="Calibri" panose="020F0502020204030204"/>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US" smtClean="0">
                <a:solidFill>
                  <a:prstClr val="black">
                    <a:tint val="75000"/>
                  </a:prstClr>
                </a:solidFill>
              </a:rPr>
              <a:pPr>
                <a:defRPr/>
              </a:pPr>
              <a:t>10/23/2018</a:t>
            </a:fld>
            <a:endParaRPr lang="en-US" dirty="0">
              <a:solidFill>
                <a:prstClr val="black">
                  <a:tint val="75000"/>
                </a:prstClr>
              </a:solidFil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pPr>
                <a:defRPr/>
              </a:pPr>
              <a:t>10/23/2018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US">
                <a:solidFill>
                  <a:prstClr val="white">
                    <a:lumMod val="65000"/>
                  </a:prstClr>
                </a:solidFill>
              </a:rPr>
              <a:t>WWW.DESIGNERSPARADISE.COM</a:t>
            </a:r>
            <a:endParaRPr lang="en-US" dirty="0">
              <a:solidFill>
                <a:prstClr val="white">
                  <a:lumMod val="65000"/>
                </a:prstClr>
              </a:solidFil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pPr>
                <a:defRPr/>
              </a:pPr>
              <a:t>10/23/2018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US">
                <a:solidFill>
                  <a:prstClr val="white">
                    <a:lumMod val="65000"/>
                  </a:prstClr>
                </a:solidFill>
              </a:rPr>
              <a:t>xiaoer.yanj.cn</a:t>
            </a:r>
            <a:endParaRPr lang="en-US"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US" smtClean="0">
                <a:solidFill>
                  <a:prstClr val="black">
                    <a:lumMod val="50000"/>
                    <a:lumOff val="50000"/>
                  </a:prstClr>
                </a:solidFill>
              </a:rPr>
              <a:pPr>
                <a:defRPr/>
              </a:pPr>
              <a:t>‹#›</a:t>
            </a:fld>
            <a:endParaRPr lang="en-US"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cstate="print">
                <a:grayscl/>
                <a:extLst>
                  <a:ext uri="{BEBA8EAE-BF5A-486C-A8C5-ECC9F3942E4B}">
                    <a14:imgProps xmlns:a14="http://schemas.microsoft.com/office/drawing/2010/main">
                      <a14:imgLayer r:embed="rId4">
                        <a14:imgEffect>
                          <a14:colorTemperature colorTemp="2000"/>
                        </a14:imgEffect>
                      </a14:imgLayer>
                    </a14:imgProps>
                  </a:ext>
                </a:extLst>
              </a:blip>
              <a:srcRect b="72279"/>
              <a:stretch>
                <a:fillRect/>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cSld>
  <p:clrMapOvr>
    <a:masterClrMapping/>
  </p:clrMapOvr>
  <p:hf hdr="0" dt="0"/>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F34F57"/>
              </a:solidFill>
              <a:effectLst/>
              <a:uLnTx/>
              <a:uFillTx/>
              <a:latin typeface="Calibri" panose="020F0502020204030204"/>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US" smtClean="0">
                <a:solidFill>
                  <a:prstClr val="black">
                    <a:tint val="75000"/>
                  </a:prstClr>
                </a:solidFill>
              </a:rPr>
              <a:pPr>
                <a:defRPr/>
              </a:pPr>
              <a:t>10/23/2018</a:t>
            </a:fld>
            <a:endParaRPr lang="en-US" dirty="0">
              <a:solidFill>
                <a:prstClr val="black">
                  <a:tint val="75000"/>
                </a:prstClr>
              </a:solidFil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282" y="2130922"/>
            <a:ext cx="10361851" cy="1470365"/>
          </a:xfrm>
        </p:spPr>
        <p:txBody>
          <a:bodyPr/>
          <a:lstStyle/>
          <a:p>
            <a:r>
              <a:rPr lang="en-US"/>
              <a:t>Click to edit Master title style</a:t>
            </a:r>
          </a:p>
        </p:txBody>
      </p:sp>
      <p:sp>
        <p:nvSpPr>
          <p:cNvPr id="3" name="Subtitle 2"/>
          <p:cNvSpPr>
            <a:spLocks noGrp="1"/>
          </p:cNvSpPr>
          <p:nvPr>
            <p:ph type="subTitle" idx="1"/>
          </p:nvPr>
        </p:nvSpPr>
        <p:spPr>
          <a:xfrm>
            <a:off x="1828563" y="3887100"/>
            <a:ext cx="8533289" cy="1753006"/>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406E9206-D2D6-4057-92D4-39C87A03E66D}" type="datetime1">
              <a:rPr lang="en-US" altLang="zh-CN" smtClean="0">
                <a:solidFill>
                  <a:prstClr val="black">
                    <a:tint val="75000"/>
                  </a:prstClr>
                </a:solidFill>
              </a:rPr>
              <a:pPr>
                <a:defRPr/>
              </a:pPr>
              <a:t>10/23/2018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C052E9E1-D97D-4C90-BB96-FA1ED58B786F}" type="datetime1">
              <a:rPr lang="en-US" altLang="zh-CN" smtClean="0">
                <a:solidFill>
                  <a:prstClr val="black">
                    <a:tint val="75000"/>
                  </a:prstClr>
                </a:solidFill>
              </a:rPr>
              <a:pPr>
                <a:defRPr/>
              </a:pPr>
              <a:t>10/23/2018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960" y="4407923"/>
            <a:ext cx="10361851" cy="1362390"/>
          </a:xfrm>
        </p:spPr>
        <p:txBody>
          <a:bodyPr anchor="t"/>
          <a:lstStyle>
            <a:lvl1pPr algn="l">
              <a:defRPr sz="5400" b="1" cap="all"/>
            </a:lvl1pPr>
          </a:lstStyle>
          <a:p>
            <a:r>
              <a:rPr lang="en-US"/>
              <a:t>Click to edit Master title style</a:t>
            </a:r>
          </a:p>
        </p:txBody>
      </p:sp>
      <p:sp>
        <p:nvSpPr>
          <p:cNvPr id="3" name="Text Placeholder 2"/>
          <p:cNvSpPr>
            <a:spLocks noGrp="1"/>
          </p:cNvSpPr>
          <p:nvPr>
            <p:ph type="body" idx="1"/>
          </p:nvPr>
        </p:nvSpPr>
        <p:spPr>
          <a:xfrm>
            <a:off x="962960" y="2907387"/>
            <a:ext cx="10361851" cy="1500534"/>
          </a:xfrm>
        </p:spPr>
        <p:txBody>
          <a:bodyPr anchor="b"/>
          <a:lstStyle>
            <a:lvl1pPr marL="0" indent="0">
              <a:buNone/>
              <a:defRPr sz="2700">
                <a:solidFill>
                  <a:schemeClr val="tx1">
                    <a:tint val="75000"/>
                  </a:schemeClr>
                </a:solidFill>
              </a:defRPr>
            </a:lvl1pPr>
            <a:lvl2pPr marL="609600" indent="0">
              <a:buNone/>
              <a:defRPr sz="2400">
                <a:solidFill>
                  <a:schemeClr val="tx1">
                    <a:tint val="75000"/>
                  </a:schemeClr>
                </a:solidFill>
              </a:defRPr>
            </a:lvl2pPr>
            <a:lvl3pPr marL="1219200" indent="0">
              <a:buNone/>
              <a:defRPr sz="2200">
                <a:solidFill>
                  <a:schemeClr val="tx1">
                    <a:tint val="75000"/>
                  </a:schemeClr>
                </a:solidFill>
              </a:defRPr>
            </a:lvl3pPr>
            <a:lvl4pPr marL="1828800" indent="0">
              <a:buNone/>
              <a:defRPr sz="1900">
                <a:solidFill>
                  <a:schemeClr val="tx1">
                    <a:tint val="75000"/>
                  </a:schemeClr>
                </a:solidFill>
              </a:defRPr>
            </a:lvl4pPr>
            <a:lvl5pPr marL="2438400" indent="0">
              <a:buNone/>
              <a:defRPr sz="1900">
                <a:solidFill>
                  <a:schemeClr val="tx1">
                    <a:tint val="75000"/>
                  </a:schemeClr>
                </a:solidFill>
              </a:defRPr>
            </a:lvl5pPr>
            <a:lvl6pPr marL="3048000" indent="0">
              <a:buNone/>
              <a:defRPr sz="1900">
                <a:solidFill>
                  <a:schemeClr val="tx1">
                    <a:tint val="75000"/>
                  </a:schemeClr>
                </a:solidFill>
              </a:defRPr>
            </a:lvl6pPr>
            <a:lvl7pPr marL="3657600" indent="0">
              <a:buNone/>
              <a:defRPr sz="1900">
                <a:solidFill>
                  <a:schemeClr val="tx1">
                    <a:tint val="75000"/>
                  </a:schemeClr>
                </a:solidFill>
              </a:defRPr>
            </a:lvl7pPr>
            <a:lvl8pPr marL="4267200" indent="0">
              <a:buNone/>
              <a:defRPr sz="1900">
                <a:solidFill>
                  <a:schemeClr val="tx1">
                    <a:tint val="75000"/>
                  </a:schemeClr>
                </a:solidFill>
              </a:defRPr>
            </a:lvl8pPr>
            <a:lvl9pPr marL="4876800"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814779EE-1E16-4CC5-A459-C716090F6017}" type="datetime1">
              <a:rPr lang="en-US" altLang="zh-CN" smtClean="0">
                <a:solidFill>
                  <a:prstClr val="black">
                    <a:tint val="75000"/>
                  </a:prstClr>
                </a:solidFill>
              </a:rPr>
              <a:pPr>
                <a:defRPr/>
              </a:pPr>
              <a:t>10/23/2018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522" y="1600572"/>
            <a:ext cx="5384099" cy="4527011"/>
          </a:xfr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6794" y="1600572"/>
            <a:ext cx="5384099" cy="4527011"/>
          </a:xfr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A3311C9F-D64E-4824-A709-CF61DE4E0BDD}" type="datetime1">
              <a:rPr lang="en-US" altLang="zh-CN" smtClean="0">
                <a:solidFill>
                  <a:prstClr val="black">
                    <a:tint val="75000"/>
                  </a:prstClr>
                </a:solidFill>
              </a:rPr>
              <a:pPr>
                <a:defRPr/>
              </a:pPr>
              <a:t>10/23/2018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091" y="1826048"/>
            <a:ext cx="5180926" cy="4352346"/>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1396" y="1826048"/>
            <a:ext cx="5180926" cy="4352346"/>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4C4388EF-52D1-4258-9BE5-BCD010C7D4DE}" type="datetimeFigureOut">
              <a:rPr lang="zh-CN" altLang="en-US" smtClean="0"/>
              <a:pPr/>
              <a:t>2018/10/23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D3EE65E-57D2-4566-898C-4F2076833F8D}" type="slidenum">
              <a:rPr lang="zh-CN" altLang="en-US" smtClean="0"/>
              <a:pPr/>
              <a:t>‹#›</a:t>
            </a:fld>
            <a:endParaRPr lang="zh-CN" alt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522" y="1535469"/>
            <a:ext cx="5386216" cy="639911"/>
          </a:xfrm>
        </p:spPr>
        <p:txBody>
          <a:bodyPr anchor="b"/>
          <a:lstStyle>
            <a:lvl1pPr marL="0" indent="0">
              <a:buNone/>
              <a:defRPr sz="3200" b="1"/>
            </a:lvl1pPr>
            <a:lvl2pPr marL="609600" indent="0">
              <a:buNone/>
              <a:defRPr sz="2700" b="1"/>
            </a:lvl2pPr>
            <a:lvl3pPr marL="1219200" indent="0">
              <a:buNone/>
              <a:defRPr sz="2400" b="1"/>
            </a:lvl3pPr>
            <a:lvl4pPr marL="1828800" indent="0">
              <a:buNone/>
              <a:defRPr sz="2200" b="1"/>
            </a:lvl4pPr>
            <a:lvl5pPr marL="2438400" indent="0">
              <a:buNone/>
              <a:defRPr sz="2200" b="1"/>
            </a:lvl5pPr>
            <a:lvl6pPr marL="3048000" indent="0">
              <a:buNone/>
              <a:defRPr sz="2200" b="1"/>
            </a:lvl6pPr>
            <a:lvl7pPr marL="3657600" indent="0">
              <a:buNone/>
              <a:defRPr sz="2200" b="1"/>
            </a:lvl7pPr>
            <a:lvl8pPr marL="4267200" indent="0">
              <a:buNone/>
              <a:defRPr sz="2200" b="1"/>
            </a:lvl8pPr>
            <a:lvl9pPr marL="4876800" indent="0">
              <a:buNone/>
              <a:defRPr sz="2200" b="1"/>
            </a:lvl9pPr>
          </a:lstStyle>
          <a:p>
            <a:pPr lvl="0"/>
            <a:r>
              <a:rPr lang="en-US"/>
              <a:t>Click to edit Master text styles</a:t>
            </a:r>
          </a:p>
        </p:txBody>
      </p:sp>
      <p:sp>
        <p:nvSpPr>
          <p:cNvPr id="4" name="Content Placeholder 3"/>
          <p:cNvSpPr>
            <a:spLocks noGrp="1"/>
          </p:cNvSpPr>
          <p:nvPr>
            <p:ph sz="half" idx="2"/>
          </p:nvPr>
        </p:nvSpPr>
        <p:spPr>
          <a:xfrm>
            <a:off x="609522" y="2175380"/>
            <a:ext cx="5386216" cy="3952203"/>
          </a:xfr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2567" y="1535469"/>
            <a:ext cx="5388332" cy="639911"/>
          </a:xfrm>
        </p:spPr>
        <p:txBody>
          <a:bodyPr anchor="b"/>
          <a:lstStyle>
            <a:lvl1pPr marL="0" indent="0">
              <a:buNone/>
              <a:defRPr sz="3200" b="1"/>
            </a:lvl1pPr>
            <a:lvl2pPr marL="609600" indent="0">
              <a:buNone/>
              <a:defRPr sz="2700" b="1"/>
            </a:lvl2pPr>
            <a:lvl3pPr marL="1219200" indent="0">
              <a:buNone/>
              <a:defRPr sz="2400" b="1"/>
            </a:lvl3pPr>
            <a:lvl4pPr marL="1828800" indent="0">
              <a:buNone/>
              <a:defRPr sz="2200" b="1"/>
            </a:lvl4pPr>
            <a:lvl5pPr marL="2438400" indent="0">
              <a:buNone/>
              <a:defRPr sz="2200" b="1"/>
            </a:lvl5pPr>
            <a:lvl6pPr marL="3048000" indent="0">
              <a:buNone/>
              <a:defRPr sz="2200" b="1"/>
            </a:lvl6pPr>
            <a:lvl7pPr marL="3657600" indent="0">
              <a:buNone/>
              <a:defRPr sz="2200" b="1"/>
            </a:lvl7pPr>
            <a:lvl8pPr marL="4267200" indent="0">
              <a:buNone/>
              <a:defRPr sz="2200" b="1"/>
            </a:lvl8pPr>
            <a:lvl9pPr marL="4876800"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2567" y="2175380"/>
            <a:ext cx="5388332" cy="3952203"/>
          </a:xfr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0A4318BD-B3C6-4D4B-B871-C29490A2E55A}" type="datetime1">
              <a:rPr lang="en-US" altLang="zh-CN" smtClean="0">
                <a:solidFill>
                  <a:prstClr val="black">
                    <a:tint val="75000"/>
                  </a:prstClr>
                </a:solidFill>
              </a:rPr>
              <a:pPr>
                <a:defRPr/>
              </a:pPr>
              <a:t>10/23/2018</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E14CAFC4-799C-4CDE-B92B-8C262F06CF3E}" type="datetime1">
              <a:rPr lang="en-US" altLang="zh-CN" smtClean="0">
                <a:solidFill>
                  <a:prstClr val="black">
                    <a:tint val="75000"/>
                  </a:prstClr>
                </a:solidFill>
              </a:rPr>
              <a:pPr>
                <a:defRPr/>
              </a:pPr>
              <a:t>10/23/2018</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485" y="1031497"/>
            <a:ext cx="9911444" cy="4290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Calibri" panose="020F0502020204030204"/>
              <a:ea typeface="宋体" panose="02010600030101010101" pitchFamily="2" charset="-122"/>
              <a:cs typeface="+mn-cs"/>
            </a:endParaRPr>
          </a:p>
        </p:txBody>
      </p:sp>
      <p:sp>
        <p:nvSpPr>
          <p:cNvPr id="6" name="圆角矩形 5"/>
          <p:cNvSpPr/>
          <p:nvPr userDrawn="1"/>
        </p:nvSpPr>
        <p:spPr>
          <a:xfrm>
            <a:off x="5899289" y="6453393"/>
            <a:ext cx="391838" cy="22015"/>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Calibri" panose="020F0502020204030204"/>
              <a:ea typeface="宋体" panose="02010600030101010101" pitchFamily="2" charset="-122"/>
              <a:cs typeface="+mn-cs"/>
            </a:endParaRPr>
          </a:p>
        </p:txBody>
      </p:sp>
      <p:sp>
        <p:nvSpPr>
          <p:cNvPr id="7" name="日期占位符 6"/>
          <p:cNvSpPr>
            <a:spLocks noGrp="1"/>
          </p:cNvSpPr>
          <p:nvPr>
            <p:ph type="dt" sz="half" idx="10"/>
          </p:nvPr>
        </p:nvSpPr>
        <p:spPr/>
        <p:txBody>
          <a:bodyPr/>
          <a:lstStyle/>
          <a:p>
            <a:pPr>
              <a:defRPr/>
            </a:pPr>
            <a:fld id="{3E729073-8FFE-4F18-B513-07581FC6638E}" type="datetime1">
              <a:rPr lang="en-US" altLang="zh-CN" smtClean="0">
                <a:solidFill>
                  <a:prstClr val="black">
                    <a:tint val="75000"/>
                  </a:prstClr>
                </a:solidFill>
              </a:rPr>
              <a:pPr>
                <a:defRPr/>
              </a:pPr>
              <a:t>10/23/2018</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2992" y="6397708"/>
            <a:ext cx="2844430" cy="365210"/>
          </a:xfr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24" y="273113"/>
            <a:ext cx="4010562" cy="1162320"/>
          </a:xfrm>
        </p:spPr>
        <p:txBody>
          <a:bodyPr anchor="b"/>
          <a:lstStyle>
            <a:lvl1pPr algn="l">
              <a:defRPr sz="2700" b="1"/>
            </a:lvl1pPr>
          </a:lstStyle>
          <a:p>
            <a:r>
              <a:rPr lang="en-US"/>
              <a:t>Click to edit Master title style</a:t>
            </a:r>
          </a:p>
        </p:txBody>
      </p:sp>
      <p:sp>
        <p:nvSpPr>
          <p:cNvPr id="3" name="Content Placeholder 2"/>
          <p:cNvSpPr>
            <a:spLocks noGrp="1"/>
          </p:cNvSpPr>
          <p:nvPr>
            <p:ph idx="1"/>
          </p:nvPr>
        </p:nvSpPr>
        <p:spPr>
          <a:xfrm>
            <a:off x="4766113" y="273117"/>
            <a:ext cx="6814780" cy="5854468"/>
          </a:xfrm>
        </p:spPr>
        <p:txBody>
          <a:bodyPr/>
          <a:lstStyle>
            <a:lvl1pPr>
              <a:defRPr sz="4300"/>
            </a:lvl1pPr>
            <a:lvl2pPr>
              <a:defRPr sz="38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524" y="1435437"/>
            <a:ext cx="4010562" cy="4692149"/>
          </a:xfrm>
        </p:spPr>
        <p:txBody>
          <a:bodyPr/>
          <a:lstStyle>
            <a:lvl1pPr marL="0" indent="0">
              <a:buNone/>
              <a:defRPr sz="1900"/>
            </a:lvl1pPr>
            <a:lvl2pPr marL="609600" indent="0">
              <a:buNone/>
              <a:defRPr sz="1600"/>
            </a:lvl2pPr>
            <a:lvl3pPr marL="1219200" indent="0">
              <a:buNone/>
              <a:defRPr sz="1400"/>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43C7FCF6-76BD-4495-B08F-4C059D2BA31F}" type="datetime1">
              <a:rPr lang="en-US" altLang="zh-CN" smtClean="0">
                <a:solidFill>
                  <a:prstClr val="black">
                    <a:tint val="75000"/>
                  </a:prstClr>
                </a:solidFill>
              </a:rPr>
              <a:pPr>
                <a:defRPr/>
              </a:pPr>
              <a:t>10/23/2018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406" y="4801714"/>
            <a:ext cx="7314248" cy="566870"/>
          </a:xfrm>
        </p:spPr>
        <p:txBody>
          <a:bodyPr anchor="b"/>
          <a:lstStyle>
            <a:lvl1pPr algn="l">
              <a:defRPr sz="2700" b="1"/>
            </a:lvl1pPr>
          </a:lstStyle>
          <a:p>
            <a:r>
              <a:rPr lang="en-US"/>
              <a:t>Click to edit Master title style</a:t>
            </a:r>
          </a:p>
        </p:txBody>
      </p:sp>
      <p:sp>
        <p:nvSpPr>
          <p:cNvPr id="3" name="Picture Placeholder 2"/>
          <p:cNvSpPr>
            <a:spLocks noGrp="1"/>
          </p:cNvSpPr>
          <p:nvPr>
            <p:ph type="pic" idx="1"/>
          </p:nvPr>
        </p:nvSpPr>
        <p:spPr>
          <a:xfrm>
            <a:off x="2389406" y="612918"/>
            <a:ext cx="7314248" cy="4115753"/>
          </a:xfrm>
        </p:spPr>
        <p:txBody>
          <a:bodyPr/>
          <a:lstStyle>
            <a:lvl1pPr marL="0" indent="0">
              <a:buNone/>
              <a:defRPr sz="4300"/>
            </a:lvl1pPr>
            <a:lvl2pPr marL="609600" indent="0">
              <a:buNone/>
              <a:defRPr sz="3800"/>
            </a:lvl2pPr>
            <a:lvl3pPr marL="1219200" indent="0">
              <a:buNone/>
              <a:defRPr sz="3200"/>
            </a:lvl3pPr>
            <a:lvl4pPr marL="1828800" indent="0">
              <a:buNone/>
              <a:defRPr sz="2700"/>
            </a:lvl4pPr>
            <a:lvl5pPr marL="2438400" indent="0">
              <a:buNone/>
              <a:defRPr sz="2700"/>
            </a:lvl5pPr>
            <a:lvl6pPr marL="3048000" indent="0">
              <a:buNone/>
              <a:defRPr sz="2700"/>
            </a:lvl6pPr>
            <a:lvl7pPr marL="3657600" indent="0">
              <a:buNone/>
              <a:defRPr sz="2700"/>
            </a:lvl7pPr>
            <a:lvl8pPr marL="4267200" indent="0">
              <a:buNone/>
              <a:defRPr sz="2700"/>
            </a:lvl8pPr>
            <a:lvl9pPr marL="4876800" indent="0">
              <a:buNone/>
              <a:defRPr sz="2700"/>
            </a:lvl9pPr>
          </a:lstStyle>
          <a:p>
            <a:endParaRPr lang="en-US" dirty="0"/>
          </a:p>
        </p:txBody>
      </p:sp>
      <p:sp>
        <p:nvSpPr>
          <p:cNvPr id="4" name="Text Placeholder 3"/>
          <p:cNvSpPr>
            <a:spLocks noGrp="1"/>
          </p:cNvSpPr>
          <p:nvPr>
            <p:ph type="body" sz="half" idx="2"/>
          </p:nvPr>
        </p:nvSpPr>
        <p:spPr>
          <a:xfrm>
            <a:off x="2389406" y="5368584"/>
            <a:ext cx="7314248" cy="805049"/>
          </a:xfrm>
        </p:spPr>
        <p:txBody>
          <a:bodyPr/>
          <a:lstStyle>
            <a:lvl1pPr marL="0" indent="0">
              <a:buNone/>
              <a:defRPr sz="1900"/>
            </a:lvl1pPr>
            <a:lvl2pPr marL="609600" indent="0">
              <a:buNone/>
              <a:defRPr sz="1600"/>
            </a:lvl2pPr>
            <a:lvl3pPr marL="1219200" indent="0">
              <a:buNone/>
              <a:defRPr sz="1400"/>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E257577C-F53D-4BB9-9408-EB84DEB3CD80}" type="datetime1">
              <a:rPr lang="en-US" altLang="zh-CN" smtClean="0">
                <a:solidFill>
                  <a:prstClr val="black">
                    <a:tint val="75000"/>
                  </a:prstClr>
                </a:solidFill>
              </a:rPr>
              <a:pPr>
                <a:defRPr/>
              </a:pPr>
              <a:t>10/23/2018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77D58058-BD14-4845-947D-4A9B79A00D09}" type="datetime1">
              <a:rPr lang="en-US" altLang="zh-CN" smtClean="0">
                <a:solidFill>
                  <a:prstClr val="black">
                    <a:tint val="75000"/>
                  </a:prstClr>
                </a:solidFill>
              </a:rPr>
              <a:pPr>
                <a:defRPr/>
              </a:pPr>
              <a:t>10/23/2018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8050" y="274704"/>
            <a:ext cx="2742843" cy="585288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522" y="274704"/>
            <a:ext cx="8025355" cy="58528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18ECB469-C949-4E3F-B0CB-0C15DA7B7F92}" type="datetime1">
              <a:rPr lang="en-US" altLang="zh-CN" smtClean="0">
                <a:solidFill>
                  <a:prstClr val="black">
                    <a:tint val="75000"/>
                  </a:prstClr>
                </a:solidFill>
              </a:rPr>
              <a:pPr>
                <a:defRPr/>
              </a:pPr>
              <a:t>10/23/2018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680" y="365211"/>
            <a:ext cx="10514231" cy="1325870"/>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679" y="1681553"/>
            <a:ext cx="5157116" cy="82410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679" y="2505656"/>
            <a:ext cx="5157116" cy="3685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1398" y="1681553"/>
            <a:ext cx="5182513" cy="82410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1398" y="2505656"/>
            <a:ext cx="5182513" cy="3685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4C4388EF-52D1-4258-9BE5-BCD010C7D4DE}" type="datetimeFigureOut">
              <a:rPr lang="zh-CN" altLang="en-US" smtClean="0"/>
              <a:pPr/>
              <a:t>2018/10/23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3D3EE65E-57D2-4566-898C-4F2076833F8D}" type="slidenum">
              <a:rPr lang="zh-CN" altLang="en-US" smtClean="0"/>
              <a:pPr/>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4C4388EF-52D1-4258-9BE5-BCD010C7D4DE}" type="datetimeFigureOut">
              <a:rPr lang="zh-CN" altLang="en-US" smtClean="0"/>
              <a:pPr/>
              <a:t>2018/10/23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D3EE65E-57D2-4566-898C-4F2076833F8D}" type="slidenum">
              <a:rPr lang="zh-CN" altLang="en-US" smtClean="0"/>
              <a:pPr/>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C4388EF-52D1-4258-9BE5-BCD010C7D4DE}" type="datetimeFigureOut">
              <a:rPr lang="zh-CN" altLang="en-US" smtClean="0"/>
              <a:pPr/>
              <a:t>2018/10/23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D3EE65E-57D2-4566-898C-4F2076833F8D}" type="slidenum">
              <a:rPr lang="zh-CN" altLang="en-US" smtClean="0"/>
              <a:pPr/>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679" y="457307"/>
            <a:ext cx="3931725" cy="1600571"/>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2514" y="987654"/>
            <a:ext cx="6171397" cy="487475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679" y="2057877"/>
            <a:ext cx="3931725" cy="38124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C4388EF-52D1-4258-9BE5-BCD010C7D4DE}" type="datetimeFigureOut">
              <a:rPr lang="zh-CN" altLang="en-US" smtClean="0"/>
              <a:pPr/>
              <a:t>2018/10/23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D3EE65E-57D2-4566-898C-4F2076833F8D}" type="slidenum">
              <a:rPr lang="zh-CN" altLang="en-US" smtClean="0"/>
              <a:pPr/>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679" y="457307"/>
            <a:ext cx="3931725" cy="1600571"/>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2514" y="987654"/>
            <a:ext cx="6171397" cy="487475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679" y="2057877"/>
            <a:ext cx="3931725" cy="38124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C4388EF-52D1-4258-9BE5-BCD010C7D4DE}" type="datetimeFigureOut">
              <a:rPr lang="zh-CN" altLang="en-US" smtClean="0"/>
              <a:pPr/>
              <a:t>2018/10/23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D3EE65E-57D2-4566-898C-4F2076833F8D}" type="slidenum">
              <a:rPr lang="zh-CN" altLang="en-US" smtClean="0"/>
              <a:pPr/>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image" Target="../media/image1.jpeg"/><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theme" Target="../theme/theme10.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092" y="365211"/>
            <a:ext cx="10514231" cy="1325870"/>
          </a:xfrm>
          <a:prstGeom prst="rect">
            <a:avLst/>
          </a:prstGeom>
        </p:spPr>
        <p:txBody>
          <a:bodyPr vert="horz" lIns="91436" tIns="45718" rIns="91436" bIns="45718" rtlCol="0" anchor="ctr">
            <a:normAutofit/>
          </a:bodyPr>
          <a:lstStyle/>
          <a:p>
            <a:r>
              <a:rPr lang="zh-CN" altLang="en-US"/>
              <a:t>单击此处编辑母版标题样式</a:t>
            </a:r>
          </a:p>
        </p:txBody>
      </p:sp>
      <p:sp>
        <p:nvSpPr>
          <p:cNvPr id="3" name="文本占位符 2"/>
          <p:cNvSpPr>
            <a:spLocks noGrp="1"/>
          </p:cNvSpPr>
          <p:nvPr>
            <p:ph type="body" idx="1"/>
          </p:nvPr>
        </p:nvSpPr>
        <p:spPr>
          <a:xfrm>
            <a:off x="838092" y="1826048"/>
            <a:ext cx="10514231" cy="4352346"/>
          </a:xfrm>
          <a:prstGeom prst="rect">
            <a:avLst/>
          </a:prstGeom>
        </p:spPr>
        <p:txBody>
          <a:bodyPr vert="horz" lIns="91436" tIns="45718" rIns="91436" bIns="45718"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092" y="6357823"/>
            <a:ext cx="2742843" cy="365210"/>
          </a:xfrm>
          <a:prstGeom prst="rect">
            <a:avLst/>
          </a:prstGeom>
        </p:spPr>
        <p:txBody>
          <a:bodyPr vert="horz" lIns="91436" tIns="45718" rIns="91436" bIns="45718" rtlCol="0" anchor="ctr"/>
          <a:lstStyle>
            <a:lvl1pPr algn="l">
              <a:defRPr sz="1200">
                <a:solidFill>
                  <a:schemeClr val="tx1">
                    <a:tint val="75000"/>
                  </a:schemeClr>
                </a:solidFill>
              </a:defRPr>
            </a:lvl1pPr>
          </a:lstStyle>
          <a:p>
            <a:fld id="{4C4388EF-52D1-4258-9BE5-BCD010C7D4DE}" type="datetimeFigureOut">
              <a:rPr lang="zh-CN" altLang="en-US" smtClean="0"/>
              <a:pPr/>
              <a:t>2018/10/23</a:t>
            </a:fld>
            <a:endParaRPr lang="zh-CN" altLang="en-US"/>
          </a:p>
        </p:txBody>
      </p:sp>
      <p:sp>
        <p:nvSpPr>
          <p:cNvPr id="5" name="页脚占位符 4"/>
          <p:cNvSpPr>
            <a:spLocks noGrp="1"/>
          </p:cNvSpPr>
          <p:nvPr>
            <p:ph type="ftr" sz="quarter" idx="3"/>
          </p:nvPr>
        </p:nvSpPr>
        <p:spPr>
          <a:xfrm>
            <a:off x="4038075" y="6357823"/>
            <a:ext cx="4114264" cy="365210"/>
          </a:xfrm>
          <a:prstGeom prst="rect">
            <a:avLst/>
          </a:prstGeom>
        </p:spPr>
        <p:txBody>
          <a:bodyPr vert="horz" lIns="91436" tIns="45718" rIns="91436" bIns="45718"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09480" y="6357823"/>
            <a:ext cx="2742843" cy="365210"/>
          </a:xfrm>
          <a:prstGeom prst="rect">
            <a:avLst/>
          </a:prstGeom>
        </p:spPr>
        <p:txBody>
          <a:bodyPr vert="horz" lIns="91436" tIns="45718" rIns="91436" bIns="45718" rtlCol="0" anchor="ctr"/>
          <a:lstStyle>
            <a:lvl1pPr algn="r">
              <a:defRPr sz="1200">
                <a:solidFill>
                  <a:schemeClr val="tx1">
                    <a:tint val="75000"/>
                  </a:schemeClr>
                </a:solidFill>
              </a:defRPr>
            </a:lvl1pPr>
          </a:lstStyle>
          <a:p>
            <a:fld id="{3D3EE65E-57D2-4566-898C-4F2076833F8D}"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521" y="274703"/>
            <a:ext cx="10971372" cy="1143265"/>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521" y="1600572"/>
            <a:ext cx="10971372" cy="4527011"/>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521" y="6357825"/>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9196EC2F-0988-4314-AD4B-24FF16D7B45E}" type="datetime1">
              <a:rPr lang="en-US" altLang="zh-CN" smtClean="0">
                <a:solidFill>
                  <a:prstClr val="black">
                    <a:tint val="75000"/>
                  </a:prstClr>
                </a:solidFill>
              </a:rPr>
              <a:pPr>
                <a:defRPr/>
              </a:pPr>
              <a:t>10/23/2018</a:t>
            </a:fld>
            <a:endParaRPr lang="en-US" dirty="0">
              <a:solidFill>
                <a:prstClr val="black">
                  <a:tint val="75000"/>
                </a:prstClr>
              </a:solidFill>
            </a:endParaRPr>
          </a:p>
        </p:txBody>
      </p:sp>
      <p:sp>
        <p:nvSpPr>
          <p:cNvPr id="5" name="Footer Placeholder 4"/>
          <p:cNvSpPr>
            <a:spLocks noGrp="1"/>
          </p:cNvSpPr>
          <p:nvPr>
            <p:ph type="ftr" sz="quarter" idx="3"/>
          </p:nvPr>
        </p:nvSpPr>
        <p:spPr>
          <a:xfrm>
            <a:off x="4165059" y="6357825"/>
            <a:ext cx="3860297" cy="365210"/>
          </a:xfrm>
          <a:prstGeom prst="rect">
            <a:avLst/>
          </a:prstGeom>
        </p:spPr>
        <p:txBody>
          <a:bodyPr vert="horz" lIns="91436" tIns="45718" rIns="91436" bIns="45718" rtlCol="0" anchor="ctr"/>
          <a:lstStyle>
            <a:lvl1pPr algn="ctr">
              <a:defRPr sz="1600">
                <a:solidFill>
                  <a:schemeClr val="tx1">
                    <a:tint val="75000"/>
                  </a:schemeClr>
                </a:solidFill>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8736463" y="6357825"/>
            <a:ext cx="2844430" cy="365210"/>
          </a:xfrm>
          <a:prstGeom prst="rect">
            <a:avLst/>
          </a:prstGeom>
        </p:spPr>
        <p:txBody>
          <a:bodyPr vert="horz" lIns="91436" tIns="45718" rIns="91436" bIns="45718" rtlCol="0" anchor="ctr"/>
          <a:lstStyle>
            <a:lvl1pPr algn="r">
              <a:defRPr sz="1600">
                <a:solidFill>
                  <a:schemeClr val="tx1">
                    <a:tint val="75000"/>
                  </a:schemeClr>
                </a:solidFill>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Lst>
  <p:hf hdr="0" ftr="0" dt="0"/>
  <p:txStyles>
    <p:titleStyle>
      <a:lvl1pPr algn="ctr" defTabSz="1218565" rtl="0" eaLnBrk="1" latinLnBrk="0" hangingPunct="1">
        <a:spcBef>
          <a:spcPct val="0"/>
        </a:spcBef>
        <a:buNone/>
        <a:defRPr sz="5900" kern="1200">
          <a:solidFill>
            <a:schemeClr val="tx1"/>
          </a:solidFill>
          <a:latin typeface="+mj-lt"/>
          <a:ea typeface="+mj-ea"/>
          <a:cs typeface="+mj-cs"/>
        </a:defRPr>
      </a:lvl1pPr>
    </p:titleStyle>
    <p:bodyStyle>
      <a:lvl1pPr marL="457200" indent="-457200" algn="l" defTabSz="1218565" rtl="0" eaLnBrk="1" latinLnBrk="0" hangingPunct="1">
        <a:spcBef>
          <a:spcPct val="20000"/>
        </a:spcBef>
        <a:buFont typeface="Arial" panose="020B0604020202020204" pitchFamily="34" charset="0"/>
        <a:buChar char="•"/>
        <a:defRPr sz="4300" kern="1200">
          <a:solidFill>
            <a:schemeClr val="tx1"/>
          </a:solidFill>
          <a:latin typeface="+mn-lt"/>
          <a:ea typeface="+mn-ea"/>
          <a:cs typeface="+mn-cs"/>
        </a:defRPr>
      </a:lvl1pPr>
      <a:lvl2pPr marL="990600" indent="-381000" algn="l" defTabSz="1218565" rtl="0" eaLnBrk="1" latinLnBrk="0" hangingPunct="1">
        <a:spcBef>
          <a:spcPct val="20000"/>
        </a:spcBef>
        <a:buFont typeface="Arial" panose="020B0604020202020204" pitchFamily="34" charset="0"/>
        <a:buChar char="–"/>
        <a:defRPr sz="3800" kern="1200">
          <a:solidFill>
            <a:schemeClr val="tx1"/>
          </a:solidFill>
          <a:latin typeface="+mn-lt"/>
          <a:ea typeface="+mn-ea"/>
          <a:cs typeface="+mn-cs"/>
        </a:defRPr>
      </a:lvl2pPr>
      <a:lvl3pPr marL="1524000" indent="-304800" algn="l" defTabSz="1218565"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6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4pPr>
      <a:lvl5pPr marL="27432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5pPr>
      <a:lvl6pPr marL="33528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24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20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16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reeform 5"/>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US" smtClean="0">
                <a:solidFill>
                  <a:prstClr val="black">
                    <a:tint val="75000"/>
                  </a:prstClr>
                </a:solidFill>
              </a:rPr>
              <a:pPr>
                <a:defRPr/>
              </a:pPr>
              <a:t>10/23/2018</a:t>
            </a:fld>
            <a:endParaRPr lang="en-US"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US">
                <a:solidFill>
                  <a:prstClr val="white">
                    <a:lumMod val="65000"/>
                  </a:prstClr>
                </a:solidFill>
              </a:rPr>
              <a:t>WWW.DESIGNERSPARADISE.COM</a:t>
            </a:r>
            <a:endParaRPr lang="en-US"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US" smtClean="0">
                <a:solidFill>
                  <a:prstClr val="black">
                    <a:lumMod val="50000"/>
                    <a:lumOff val="50000"/>
                  </a:prstClr>
                </a:solidFill>
              </a:rPr>
              <a:pPr>
                <a:defRPr/>
              </a:pPr>
              <a:t>‹#›</a:t>
            </a:fld>
            <a:endParaRPr lang="en-US" dirty="0">
              <a:solidFill>
                <a:prstClr val="black">
                  <a:lumMod val="50000"/>
                  <a:lumOff val="50000"/>
                </a:prstClr>
              </a:solidFill>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hf hdr="0" ftr="0" dt="0"/>
  <p:txStyles>
    <p:titleStyle>
      <a:lvl1pPr algn="l" defTabSz="1218565"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200" indent="-457200" algn="l" defTabSz="1218565" rtl="0" eaLnBrk="1" latinLnBrk="0" hangingPunct="1">
        <a:spcBef>
          <a:spcPct val="20000"/>
        </a:spcBef>
        <a:buFont typeface="Arial" panose="020B0604020202020204" pitchFamily="34" charset="0"/>
        <a:buChar char="•"/>
        <a:defRPr sz="2700" kern="1200">
          <a:solidFill>
            <a:srgbClr val="17375E"/>
          </a:solidFill>
          <a:latin typeface="+mn-lt"/>
          <a:ea typeface="+mn-ea"/>
          <a:cs typeface="+mn-cs"/>
        </a:defRPr>
      </a:lvl1pPr>
      <a:lvl2pPr marL="990600" indent="-381000" algn="l" defTabSz="1218565" rtl="0" eaLnBrk="1" latinLnBrk="0" hangingPunct="1">
        <a:spcBef>
          <a:spcPct val="20000"/>
        </a:spcBef>
        <a:buFont typeface="Arial" panose="020B0604020202020204" pitchFamily="34" charset="0"/>
        <a:buChar char="–"/>
        <a:defRPr sz="2400" kern="1200">
          <a:solidFill>
            <a:srgbClr val="17375E"/>
          </a:solidFill>
          <a:latin typeface="+mn-lt"/>
          <a:ea typeface="+mn-ea"/>
          <a:cs typeface="+mn-cs"/>
        </a:defRPr>
      </a:lvl2pPr>
      <a:lvl3pPr marL="1524000" indent="-304800" algn="l" defTabSz="1218565" rtl="0" eaLnBrk="1" latinLnBrk="0" hangingPunct="1">
        <a:spcBef>
          <a:spcPct val="20000"/>
        </a:spcBef>
        <a:buFont typeface="Arial" panose="020B0604020202020204" pitchFamily="34" charset="0"/>
        <a:buChar char="•"/>
        <a:defRPr sz="2200" kern="1200">
          <a:solidFill>
            <a:srgbClr val="17375E"/>
          </a:solidFill>
          <a:latin typeface="+mn-lt"/>
          <a:ea typeface="+mn-ea"/>
          <a:cs typeface="+mn-cs"/>
        </a:defRPr>
      </a:lvl3pPr>
      <a:lvl4pPr marL="2133600" indent="-304800" algn="l" defTabSz="1218565" rtl="0" eaLnBrk="1" latinLnBrk="0" hangingPunct="1">
        <a:spcBef>
          <a:spcPct val="20000"/>
        </a:spcBef>
        <a:buFont typeface="Arial" panose="020B0604020202020204" pitchFamily="34" charset="0"/>
        <a:buChar char="–"/>
        <a:defRPr sz="1900" kern="1200">
          <a:solidFill>
            <a:srgbClr val="17375E"/>
          </a:solidFill>
          <a:latin typeface="+mn-lt"/>
          <a:ea typeface="+mn-ea"/>
          <a:cs typeface="+mn-cs"/>
        </a:defRPr>
      </a:lvl4pPr>
      <a:lvl5pPr marL="2743200" indent="-304800" algn="l" defTabSz="1218565" rtl="0" eaLnBrk="1" latinLnBrk="0" hangingPunct="1">
        <a:spcBef>
          <a:spcPct val="20000"/>
        </a:spcBef>
        <a:buFont typeface="Arial" panose="020B0604020202020204" pitchFamily="34" charset="0"/>
        <a:buChar char="»"/>
        <a:defRPr sz="1900" kern="1200">
          <a:solidFill>
            <a:srgbClr val="17375E"/>
          </a:solidFill>
          <a:latin typeface="+mn-lt"/>
          <a:ea typeface="+mn-ea"/>
          <a:cs typeface="+mn-cs"/>
        </a:defRPr>
      </a:lvl5pPr>
      <a:lvl6pPr marL="33528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24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20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16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reeform 5"/>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US" smtClean="0">
                <a:solidFill>
                  <a:prstClr val="black">
                    <a:tint val="75000"/>
                  </a:prstClr>
                </a:solidFill>
              </a:rPr>
              <a:pPr>
                <a:defRPr/>
              </a:pPr>
              <a:t>10/23/2018</a:t>
            </a:fld>
            <a:endParaRPr lang="en-US"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US">
                <a:solidFill>
                  <a:prstClr val="white">
                    <a:lumMod val="65000"/>
                  </a:prstClr>
                </a:solidFill>
              </a:rPr>
              <a:t>WWW.DESIGNERSPARADISE.COM</a:t>
            </a:r>
            <a:endParaRPr lang="en-US"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US" smtClean="0">
                <a:solidFill>
                  <a:prstClr val="black">
                    <a:lumMod val="50000"/>
                    <a:lumOff val="50000"/>
                  </a:prstClr>
                </a:solidFill>
              </a:rPr>
              <a:pPr>
                <a:defRPr/>
              </a:pPr>
              <a:t>‹#›</a:t>
            </a:fld>
            <a:endParaRPr lang="en-US" dirty="0">
              <a:solidFill>
                <a:prstClr val="black">
                  <a:lumMod val="50000"/>
                  <a:lumOff val="50000"/>
                </a:prstClr>
              </a:solidFill>
            </a:endParaRPr>
          </a:p>
        </p:txBody>
      </p:sp>
    </p:spTree>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Lst>
  <p:hf hdr="0" ftr="0" dt="0"/>
  <p:txStyles>
    <p:titleStyle>
      <a:lvl1pPr algn="l" defTabSz="1218565"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200" indent="-457200" algn="l" defTabSz="1218565" rtl="0" eaLnBrk="1" latinLnBrk="0" hangingPunct="1">
        <a:spcBef>
          <a:spcPct val="20000"/>
        </a:spcBef>
        <a:buFont typeface="Arial" panose="020B0604020202020204" pitchFamily="34" charset="0"/>
        <a:buChar char="•"/>
        <a:defRPr sz="2700" kern="1200">
          <a:solidFill>
            <a:srgbClr val="17375E"/>
          </a:solidFill>
          <a:latin typeface="+mn-lt"/>
          <a:ea typeface="+mn-ea"/>
          <a:cs typeface="+mn-cs"/>
        </a:defRPr>
      </a:lvl1pPr>
      <a:lvl2pPr marL="990600" indent="-381000" algn="l" defTabSz="1218565" rtl="0" eaLnBrk="1" latinLnBrk="0" hangingPunct="1">
        <a:spcBef>
          <a:spcPct val="20000"/>
        </a:spcBef>
        <a:buFont typeface="Arial" panose="020B0604020202020204" pitchFamily="34" charset="0"/>
        <a:buChar char="–"/>
        <a:defRPr sz="2400" kern="1200">
          <a:solidFill>
            <a:srgbClr val="17375E"/>
          </a:solidFill>
          <a:latin typeface="+mn-lt"/>
          <a:ea typeface="+mn-ea"/>
          <a:cs typeface="+mn-cs"/>
        </a:defRPr>
      </a:lvl2pPr>
      <a:lvl3pPr marL="1524000" indent="-304800" algn="l" defTabSz="1218565" rtl="0" eaLnBrk="1" latinLnBrk="0" hangingPunct="1">
        <a:spcBef>
          <a:spcPct val="20000"/>
        </a:spcBef>
        <a:buFont typeface="Arial" panose="020B0604020202020204" pitchFamily="34" charset="0"/>
        <a:buChar char="•"/>
        <a:defRPr sz="2200" kern="1200">
          <a:solidFill>
            <a:srgbClr val="17375E"/>
          </a:solidFill>
          <a:latin typeface="+mn-lt"/>
          <a:ea typeface="+mn-ea"/>
          <a:cs typeface="+mn-cs"/>
        </a:defRPr>
      </a:lvl3pPr>
      <a:lvl4pPr marL="2133600" indent="-304800" algn="l" defTabSz="1218565" rtl="0" eaLnBrk="1" latinLnBrk="0" hangingPunct="1">
        <a:spcBef>
          <a:spcPct val="20000"/>
        </a:spcBef>
        <a:buFont typeface="Arial" panose="020B0604020202020204" pitchFamily="34" charset="0"/>
        <a:buChar char="–"/>
        <a:defRPr sz="1900" kern="1200">
          <a:solidFill>
            <a:srgbClr val="17375E"/>
          </a:solidFill>
          <a:latin typeface="+mn-lt"/>
          <a:ea typeface="+mn-ea"/>
          <a:cs typeface="+mn-cs"/>
        </a:defRPr>
      </a:lvl4pPr>
      <a:lvl5pPr marL="2743200" indent="-304800" algn="l" defTabSz="1218565" rtl="0" eaLnBrk="1" latinLnBrk="0" hangingPunct="1">
        <a:spcBef>
          <a:spcPct val="20000"/>
        </a:spcBef>
        <a:buFont typeface="Arial" panose="020B0604020202020204" pitchFamily="34" charset="0"/>
        <a:buChar char="»"/>
        <a:defRPr sz="1900" kern="1200">
          <a:solidFill>
            <a:srgbClr val="17375E"/>
          </a:solidFill>
          <a:latin typeface="+mn-lt"/>
          <a:ea typeface="+mn-ea"/>
          <a:cs typeface="+mn-cs"/>
        </a:defRPr>
      </a:lvl5pPr>
      <a:lvl6pPr marL="33528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24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20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16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reeform 5"/>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US" smtClean="0">
                <a:solidFill>
                  <a:prstClr val="black">
                    <a:tint val="75000"/>
                  </a:prstClr>
                </a:solidFill>
              </a:rPr>
              <a:pPr>
                <a:defRPr/>
              </a:pPr>
              <a:t>10/23/2018</a:t>
            </a:fld>
            <a:endParaRPr lang="en-US"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US">
                <a:solidFill>
                  <a:prstClr val="white">
                    <a:lumMod val="65000"/>
                  </a:prstClr>
                </a:solidFill>
              </a:rPr>
              <a:t>WWW.DESIGNERSPARADISE.COM</a:t>
            </a:r>
            <a:endParaRPr lang="en-US"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US" smtClean="0">
                <a:solidFill>
                  <a:prstClr val="black">
                    <a:lumMod val="50000"/>
                    <a:lumOff val="50000"/>
                  </a:prstClr>
                </a:solidFill>
              </a:rPr>
              <a:pPr>
                <a:defRPr/>
              </a:pPr>
              <a:t>‹#›</a:t>
            </a:fld>
            <a:endParaRPr lang="en-US" dirty="0">
              <a:solidFill>
                <a:prstClr val="black">
                  <a:lumMod val="50000"/>
                  <a:lumOff val="50000"/>
                </a:prstClr>
              </a:solidFill>
            </a:endParaRPr>
          </a:p>
        </p:txBody>
      </p:sp>
    </p:spTree>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Lst>
  <p:hf hdr="0" ftr="0" dt="0"/>
  <p:txStyles>
    <p:titleStyle>
      <a:lvl1pPr algn="l" defTabSz="1218565"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200" indent="-457200" algn="l" defTabSz="1218565" rtl="0" eaLnBrk="1" latinLnBrk="0" hangingPunct="1">
        <a:spcBef>
          <a:spcPct val="20000"/>
        </a:spcBef>
        <a:buFont typeface="Arial" panose="020B0604020202020204" pitchFamily="34" charset="0"/>
        <a:buChar char="•"/>
        <a:defRPr sz="2700" kern="1200">
          <a:solidFill>
            <a:srgbClr val="17375E"/>
          </a:solidFill>
          <a:latin typeface="+mn-lt"/>
          <a:ea typeface="+mn-ea"/>
          <a:cs typeface="+mn-cs"/>
        </a:defRPr>
      </a:lvl1pPr>
      <a:lvl2pPr marL="990600" indent="-381000" algn="l" defTabSz="1218565" rtl="0" eaLnBrk="1" latinLnBrk="0" hangingPunct="1">
        <a:spcBef>
          <a:spcPct val="20000"/>
        </a:spcBef>
        <a:buFont typeface="Arial" panose="020B0604020202020204" pitchFamily="34" charset="0"/>
        <a:buChar char="–"/>
        <a:defRPr sz="2400" kern="1200">
          <a:solidFill>
            <a:srgbClr val="17375E"/>
          </a:solidFill>
          <a:latin typeface="+mn-lt"/>
          <a:ea typeface="+mn-ea"/>
          <a:cs typeface="+mn-cs"/>
        </a:defRPr>
      </a:lvl2pPr>
      <a:lvl3pPr marL="1524000" indent="-304800" algn="l" defTabSz="1218565" rtl="0" eaLnBrk="1" latinLnBrk="0" hangingPunct="1">
        <a:spcBef>
          <a:spcPct val="20000"/>
        </a:spcBef>
        <a:buFont typeface="Arial" panose="020B0604020202020204" pitchFamily="34" charset="0"/>
        <a:buChar char="•"/>
        <a:defRPr sz="2200" kern="1200">
          <a:solidFill>
            <a:srgbClr val="17375E"/>
          </a:solidFill>
          <a:latin typeface="+mn-lt"/>
          <a:ea typeface="+mn-ea"/>
          <a:cs typeface="+mn-cs"/>
        </a:defRPr>
      </a:lvl3pPr>
      <a:lvl4pPr marL="2133600" indent="-304800" algn="l" defTabSz="1218565" rtl="0" eaLnBrk="1" latinLnBrk="0" hangingPunct="1">
        <a:spcBef>
          <a:spcPct val="20000"/>
        </a:spcBef>
        <a:buFont typeface="Arial" panose="020B0604020202020204" pitchFamily="34" charset="0"/>
        <a:buChar char="–"/>
        <a:defRPr sz="1900" kern="1200">
          <a:solidFill>
            <a:srgbClr val="17375E"/>
          </a:solidFill>
          <a:latin typeface="+mn-lt"/>
          <a:ea typeface="+mn-ea"/>
          <a:cs typeface="+mn-cs"/>
        </a:defRPr>
      </a:lvl4pPr>
      <a:lvl5pPr marL="2743200" indent="-304800" algn="l" defTabSz="1218565" rtl="0" eaLnBrk="1" latinLnBrk="0" hangingPunct="1">
        <a:spcBef>
          <a:spcPct val="20000"/>
        </a:spcBef>
        <a:buFont typeface="Arial" panose="020B0604020202020204" pitchFamily="34" charset="0"/>
        <a:buChar char="»"/>
        <a:defRPr sz="1900" kern="1200">
          <a:solidFill>
            <a:srgbClr val="17375E"/>
          </a:solidFill>
          <a:latin typeface="+mn-lt"/>
          <a:ea typeface="+mn-ea"/>
          <a:cs typeface="+mn-cs"/>
        </a:defRPr>
      </a:lvl5pPr>
      <a:lvl6pPr marL="33528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24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20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16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reeform 5"/>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US" smtClean="0">
                <a:solidFill>
                  <a:prstClr val="black">
                    <a:tint val="75000"/>
                  </a:prstClr>
                </a:solidFill>
              </a:rPr>
              <a:pPr>
                <a:defRPr/>
              </a:pPr>
              <a:t>10/23/2018</a:t>
            </a:fld>
            <a:endParaRPr lang="en-US"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US">
                <a:solidFill>
                  <a:prstClr val="white">
                    <a:lumMod val="65000"/>
                  </a:prstClr>
                </a:solidFill>
              </a:rPr>
              <a:t>WWW.DESIGNERSPARADISE.COM</a:t>
            </a:r>
            <a:endParaRPr lang="en-US"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US" smtClean="0">
                <a:solidFill>
                  <a:prstClr val="black">
                    <a:lumMod val="50000"/>
                    <a:lumOff val="50000"/>
                  </a:prstClr>
                </a:solidFill>
              </a:rPr>
              <a:pPr>
                <a:defRPr/>
              </a:pPr>
              <a:t>‹#›</a:t>
            </a:fld>
            <a:endParaRPr lang="en-US" dirty="0">
              <a:solidFill>
                <a:prstClr val="black">
                  <a:lumMod val="50000"/>
                  <a:lumOff val="50000"/>
                </a:prstClr>
              </a:solidFill>
            </a:endParaRPr>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Lst>
  <p:hf hdr="0" ftr="0" dt="0"/>
  <p:txStyles>
    <p:titleStyle>
      <a:lvl1pPr algn="l" defTabSz="1218565"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200" indent="-457200" algn="l" defTabSz="1218565" rtl="0" eaLnBrk="1" latinLnBrk="0" hangingPunct="1">
        <a:spcBef>
          <a:spcPct val="20000"/>
        </a:spcBef>
        <a:buFont typeface="Arial" panose="020B0604020202020204" pitchFamily="34" charset="0"/>
        <a:buChar char="•"/>
        <a:defRPr sz="2700" kern="1200">
          <a:solidFill>
            <a:srgbClr val="17375E"/>
          </a:solidFill>
          <a:latin typeface="+mn-lt"/>
          <a:ea typeface="+mn-ea"/>
          <a:cs typeface="+mn-cs"/>
        </a:defRPr>
      </a:lvl1pPr>
      <a:lvl2pPr marL="990600" indent="-381000" algn="l" defTabSz="1218565" rtl="0" eaLnBrk="1" latinLnBrk="0" hangingPunct="1">
        <a:spcBef>
          <a:spcPct val="20000"/>
        </a:spcBef>
        <a:buFont typeface="Arial" panose="020B0604020202020204" pitchFamily="34" charset="0"/>
        <a:buChar char="–"/>
        <a:defRPr sz="2400" kern="1200">
          <a:solidFill>
            <a:srgbClr val="17375E"/>
          </a:solidFill>
          <a:latin typeface="+mn-lt"/>
          <a:ea typeface="+mn-ea"/>
          <a:cs typeface="+mn-cs"/>
        </a:defRPr>
      </a:lvl2pPr>
      <a:lvl3pPr marL="1524000" indent="-304800" algn="l" defTabSz="1218565" rtl="0" eaLnBrk="1" latinLnBrk="0" hangingPunct="1">
        <a:spcBef>
          <a:spcPct val="20000"/>
        </a:spcBef>
        <a:buFont typeface="Arial" panose="020B0604020202020204" pitchFamily="34" charset="0"/>
        <a:buChar char="•"/>
        <a:defRPr sz="2200" kern="1200">
          <a:solidFill>
            <a:srgbClr val="17375E"/>
          </a:solidFill>
          <a:latin typeface="+mn-lt"/>
          <a:ea typeface="+mn-ea"/>
          <a:cs typeface="+mn-cs"/>
        </a:defRPr>
      </a:lvl3pPr>
      <a:lvl4pPr marL="2133600" indent="-304800" algn="l" defTabSz="1218565" rtl="0" eaLnBrk="1" latinLnBrk="0" hangingPunct="1">
        <a:spcBef>
          <a:spcPct val="20000"/>
        </a:spcBef>
        <a:buFont typeface="Arial" panose="020B0604020202020204" pitchFamily="34" charset="0"/>
        <a:buChar char="–"/>
        <a:defRPr sz="1900" kern="1200">
          <a:solidFill>
            <a:srgbClr val="17375E"/>
          </a:solidFill>
          <a:latin typeface="+mn-lt"/>
          <a:ea typeface="+mn-ea"/>
          <a:cs typeface="+mn-cs"/>
        </a:defRPr>
      </a:lvl4pPr>
      <a:lvl5pPr marL="2743200" indent="-304800" algn="l" defTabSz="1218565" rtl="0" eaLnBrk="1" latinLnBrk="0" hangingPunct="1">
        <a:spcBef>
          <a:spcPct val="20000"/>
        </a:spcBef>
        <a:buFont typeface="Arial" panose="020B0604020202020204" pitchFamily="34" charset="0"/>
        <a:buChar char="»"/>
        <a:defRPr sz="1900" kern="1200">
          <a:solidFill>
            <a:srgbClr val="17375E"/>
          </a:solidFill>
          <a:latin typeface="+mn-lt"/>
          <a:ea typeface="+mn-ea"/>
          <a:cs typeface="+mn-cs"/>
        </a:defRPr>
      </a:lvl5pPr>
      <a:lvl6pPr marL="33528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24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20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16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reeform 5"/>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US" smtClean="0">
                <a:solidFill>
                  <a:prstClr val="black">
                    <a:tint val="75000"/>
                  </a:prstClr>
                </a:solidFill>
              </a:rPr>
              <a:pPr>
                <a:defRPr/>
              </a:pPr>
              <a:t>10/23/2018</a:t>
            </a:fld>
            <a:endParaRPr lang="en-US"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US">
                <a:solidFill>
                  <a:prstClr val="white">
                    <a:lumMod val="65000"/>
                  </a:prstClr>
                </a:solidFill>
              </a:rPr>
              <a:t>WWW.DESIGNERSPARADISE.COM</a:t>
            </a:r>
            <a:endParaRPr lang="en-US"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US" smtClean="0">
                <a:solidFill>
                  <a:prstClr val="black">
                    <a:lumMod val="50000"/>
                    <a:lumOff val="50000"/>
                  </a:prstClr>
                </a:solidFill>
              </a:rPr>
              <a:pPr>
                <a:defRPr/>
              </a:pPr>
              <a:t>‹#›</a:t>
            </a:fld>
            <a:endParaRPr lang="en-US" dirty="0">
              <a:solidFill>
                <a:prstClr val="black">
                  <a:lumMod val="50000"/>
                  <a:lumOff val="50000"/>
                </a:prstClr>
              </a:solidFill>
            </a:endParaRPr>
          </a:p>
        </p:txBody>
      </p:sp>
    </p:spTree>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Lst>
  <p:hf hdr="0" ftr="0" dt="0"/>
  <p:txStyles>
    <p:titleStyle>
      <a:lvl1pPr algn="l" defTabSz="1218565"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200" indent="-457200" algn="l" defTabSz="1218565" rtl="0" eaLnBrk="1" latinLnBrk="0" hangingPunct="1">
        <a:spcBef>
          <a:spcPct val="20000"/>
        </a:spcBef>
        <a:buFont typeface="Arial" panose="020B0604020202020204" pitchFamily="34" charset="0"/>
        <a:buChar char="•"/>
        <a:defRPr sz="2700" kern="1200">
          <a:solidFill>
            <a:srgbClr val="17375E"/>
          </a:solidFill>
          <a:latin typeface="+mn-lt"/>
          <a:ea typeface="+mn-ea"/>
          <a:cs typeface="+mn-cs"/>
        </a:defRPr>
      </a:lvl1pPr>
      <a:lvl2pPr marL="990600" indent="-381000" algn="l" defTabSz="1218565" rtl="0" eaLnBrk="1" latinLnBrk="0" hangingPunct="1">
        <a:spcBef>
          <a:spcPct val="20000"/>
        </a:spcBef>
        <a:buFont typeface="Arial" panose="020B0604020202020204" pitchFamily="34" charset="0"/>
        <a:buChar char="–"/>
        <a:defRPr sz="2400" kern="1200">
          <a:solidFill>
            <a:srgbClr val="17375E"/>
          </a:solidFill>
          <a:latin typeface="+mn-lt"/>
          <a:ea typeface="+mn-ea"/>
          <a:cs typeface="+mn-cs"/>
        </a:defRPr>
      </a:lvl2pPr>
      <a:lvl3pPr marL="1524000" indent="-304800" algn="l" defTabSz="1218565" rtl="0" eaLnBrk="1" latinLnBrk="0" hangingPunct="1">
        <a:spcBef>
          <a:spcPct val="20000"/>
        </a:spcBef>
        <a:buFont typeface="Arial" panose="020B0604020202020204" pitchFamily="34" charset="0"/>
        <a:buChar char="•"/>
        <a:defRPr sz="2200" kern="1200">
          <a:solidFill>
            <a:srgbClr val="17375E"/>
          </a:solidFill>
          <a:latin typeface="+mn-lt"/>
          <a:ea typeface="+mn-ea"/>
          <a:cs typeface="+mn-cs"/>
        </a:defRPr>
      </a:lvl3pPr>
      <a:lvl4pPr marL="2133600" indent="-304800" algn="l" defTabSz="1218565" rtl="0" eaLnBrk="1" latinLnBrk="0" hangingPunct="1">
        <a:spcBef>
          <a:spcPct val="20000"/>
        </a:spcBef>
        <a:buFont typeface="Arial" panose="020B0604020202020204" pitchFamily="34" charset="0"/>
        <a:buChar char="–"/>
        <a:defRPr sz="1900" kern="1200">
          <a:solidFill>
            <a:srgbClr val="17375E"/>
          </a:solidFill>
          <a:latin typeface="+mn-lt"/>
          <a:ea typeface="+mn-ea"/>
          <a:cs typeface="+mn-cs"/>
        </a:defRPr>
      </a:lvl4pPr>
      <a:lvl5pPr marL="2743200" indent="-304800" algn="l" defTabSz="1218565" rtl="0" eaLnBrk="1" latinLnBrk="0" hangingPunct="1">
        <a:spcBef>
          <a:spcPct val="20000"/>
        </a:spcBef>
        <a:buFont typeface="Arial" panose="020B0604020202020204" pitchFamily="34" charset="0"/>
        <a:buChar char="»"/>
        <a:defRPr sz="1900" kern="1200">
          <a:solidFill>
            <a:srgbClr val="17375E"/>
          </a:solidFill>
          <a:latin typeface="+mn-lt"/>
          <a:ea typeface="+mn-ea"/>
          <a:cs typeface="+mn-cs"/>
        </a:defRPr>
      </a:lvl5pPr>
      <a:lvl6pPr marL="33528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24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20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16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reeform 5"/>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US" smtClean="0">
                <a:solidFill>
                  <a:prstClr val="black">
                    <a:tint val="75000"/>
                  </a:prstClr>
                </a:solidFill>
              </a:rPr>
              <a:pPr>
                <a:defRPr/>
              </a:pPr>
              <a:t>10/23/2018</a:t>
            </a:fld>
            <a:endParaRPr lang="en-US"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US">
                <a:solidFill>
                  <a:prstClr val="white">
                    <a:lumMod val="65000"/>
                  </a:prstClr>
                </a:solidFill>
              </a:rPr>
              <a:t>WWW.DESIGNERSPARADISE.COM</a:t>
            </a:r>
            <a:endParaRPr lang="en-US"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US" smtClean="0">
                <a:solidFill>
                  <a:prstClr val="black">
                    <a:lumMod val="50000"/>
                    <a:lumOff val="50000"/>
                  </a:prstClr>
                </a:solidFill>
              </a:rPr>
              <a:pPr>
                <a:defRPr/>
              </a:pPr>
              <a:t>‹#›</a:t>
            </a:fld>
            <a:endParaRPr lang="en-US" dirty="0">
              <a:solidFill>
                <a:prstClr val="black">
                  <a:lumMod val="50000"/>
                  <a:lumOff val="50000"/>
                </a:prstClr>
              </a:solidFill>
            </a:endParaRPr>
          </a:p>
        </p:txBody>
      </p:sp>
    </p:spTree>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Lst>
  <p:hf hdr="0" ftr="0" dt="0"/>
  <p:txStyles>
    <p:titleStyle>
      <a:lvl1pPr algn="l" defTabSz="1218565"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200" indent="-457200" algn="l" defTabSz="1218565" rtl="0" eaLnBrk="1" latinLnBrk="0" hangingPunct="1">
        <a:spcBef>
          <a:spcPct val="20000"/>
        </a:spcBef>
        <a:buFont typeface="Arial" panose="020B0604020202020204" pitchFamily="34" charset="0"/>
        <a:buChar char="•"/>
        <a:defRPr sz="2700" kern="1200">
          <a:solidFill>
            <a:srgbClr val="17375E"/>
          </a:solidFill>
          <a:latin typeface="+mn-lt"/>
          <a:ea typeface="+mn-ea"/>
          <a:cs typeface="+mn-cs"/>
        </a:defRPr>
      </a:lvl1pPr>
      <a:lvl2pPr marL="990600" indent="-381000" algn="l" defTabSz="1218565" rtl="0" eaLnBrk="1" latinLnBrk="0" hangingPunct="1">
        <a:spcBef>
          <a:spcPct val="20000"/>
        </a:spcBef>
        <a:buFont typeface="Arial" panose="020B0604020202020204" pitchFamily="34" charset="0"/>
        <a:buChar char="–"/>
        <a:defRPr sz="2400" kern="1200">
          <a:solidFill>
            <a:srgbClr val="17375E"/>
          </a:solidFill>
          <a:latin typeface="+mn-lt"/>
          <a:ea typeface="+mn-ea"/>
          <a:cs typeface="+mn-cs"/>
        </a:defRPr>
      </a:lvl2pPr>
      <a:lvl3pPr marL="1524000" indent="-304800" algn="l" defTabSz="1218565" rtl="0" eaLnBrk="1" latinLnBrk="0" hangingPunct="1">
        <a:spcBef>
          <a:spcPct val="20000"/>
        </a:spcBef>
        <a:buFont typeface="Arial" panose="020B0604020202020204" pitchFamily="34" charset="0"/>
        <a:buChar char="•"/>
        <a:defRPr sz="2200" kern="1200">
          <a:solidFill>
            <a:srgbClr val="17375E"/>
          </a:solidFill>
          <a:latin typeface="+mn-lt"/>
          <a:ea typeface="+mn-ea"/>
          <a:cs typeface="+mn-cs"/>
        </a:defRPr>
      </a:lvl3pPr>
      <a:lvl4pPr marL="2133600" indent="-304800" algn="l" defTabSz="1218565" rtl="0" eaLnBrk="1" latinLnBrk="0" hangingPunct="1">
        <a:spcBef>
          <a:spcPct val="20000"/>
        </a:spcBef>
        <a:buFont typeface="Arial" panose="020B0604020202020204" pitchFamily="34" charset="0"/>
        <a:buChar char="–"/>
        <a:defRPr sz="1900" kern="1200">
          <a:solidFill>
            <a:srgbClr val="17375E"/>
          </a:solidFill>
          <a:latin typeface="+mn-lt"/>
          <a:ea typeface="+mn-ea"/>
          <a:cs typeface="+mn-cs"/>
        </a:defRPr>
      </a:lvl4pPr>
      <a:lvl5pPr marL="2743200" indent="-304800" algn="l" defTabSz="1218565" rtl="0" eaLnBrk="1" latinLnBrk="0" hangingPunct="1">
        <a:spcBef>
          <a:spcPct val="20000"/>
        </a:spcBef>
        <a:buFont typeface="Arial" panose="020B0604020202020204" pitchFamily="34" charset="0"/>
        <a:buChar char="»"/>
        <a:defRPr sz="1900" kern="1200">
          <a:solidFill>
            <a:srgbClr val="17375E"/>
          </a:solidFill>
          <a:latin typeface="+mn-lt"/>
          <a:ea typeface="+mn-ea"/>
          <a:cs typeface="+mn-cs"/>
        </a:defRPr>
      </a:lvl5pPr>
      <a:lvl6pPr marL="33528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24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20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16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reeform 5"/>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US" smtClean="0">
                <a:solidFill>
                  <a:prstClr val="black">
                    <a:tint val="75000"/>
                  </a:prstClr>
                </a:solidFill>
              </a:rPr>
              <a:pPr>
                <a:defRPr/>
              </a:pPr>
              <a:t>10/23/2018</a:t>
            </a:fld>
            <a:endParaRPr lang="en-US"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US">
                <a:solidFill>
                  <a:prstClr val="white">
                    <a:lumMod val="65000"/>
                  </a:prstClr>
                </a:solidFill>
              </a:rPr>
              <a:t>WWW.DESIGNERSPARADISE.COM</a:t>
            </a:r>
            <a:endParaRPr lang="en-US"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US" smtClean="0">
                <a:solidFill>
                  <a:prstClr val="black">
                    <a:lumMod val="50000"/>
                    <a:lumOff val="50000"/>
                  </a:prstClr>
                </a:solidFill>
              </a:rPr>
              <a:pPr>
                <a:defRPr/>
              </a:pPr>
              <a:t>‹#›</a:t>
            </a:fld>
            <a:endParaRPr lang="en-US" dirty="0">
              <a:solidFill>
                <a:prstClr val="black">
                  <a:lumMod val="50000"/>
                  <a:lumOff val="50000"/>
                </a:prstClr>
              </a:solidFill>
            </a:endParaRPr>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Lst>
  <p:hf hdr="0" ftr="0" dt="0"/>
  <p:txStyles>
    <p:titleStyle>
      <a:lvl1pPr algn="l" defTabSz="1218565"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200" indent="-457200" algn="l" defTabSz="1218565" rtl="0" eaLnBrk="1" latinLnBrk="0" hangingPunct="1">
        <a:spcBef>
          <a:spcPct val="20000"/>
        </a:spcBef>
        <a:buFont typeface="Arial" panose="020B0604020202020204" pitchFamily="34" charset="0"/>
        <a:buChar char="•"/>
        <a:defRPr sz="2700" kern="1200">
          <a:solidFill>
            <a:srgbClr val="17375E"/>
          </a:solidFill>
          <a:latin typeface="+mn-lt"/>
          <a:ea typeface="+mn-ea"/>
          <a:cs typeface="+mn-cs"/>
        </a:defRPr>
      </a:lvl1pPr>
      <a:lvl2pPr marL="990600" indent="-381000" algn="l" defTabSz="1218565" rtl="0" eaLnBrk="1" latinLnBrk="0" hangingPunct="1">
        <a:spcBef>
          <a:spcPct val="20000"/>
        </a:spcBef>
        <a:buFont typeface="Arial" panose="020B0604020202020204" pitchFamily="34" charset="0"/>
        <a:buChar char="–"/>
        <a:defRPr sz="2400" kern="1200">
          <a:solidFill>
            <a:srgbClr val="17375E"/>
          </a:solidFill>
          <a:latin typeface="+mn-lt"/>
          <a:ea typeface="+mn-ea"/>
          <a:cs typeface="+mn-cs"/>
        </a:defRPr>
      </a:lvl2pPr>
      <a:lvl3pPr marL="1524000" indent="-304800" algn="l" defTabSz="1218565" rtl="0" eaLnBrk="1" latinLnBrk="0" hangingPunct="1">
        <a:spcBef>
          <a:spcPct val="20000"/>
        </a:spcBef>
        <a:buFont typeface="Arial" panose="020B0604020202020204" pitchFamily="34" charset="0"/>
        <a:buChar char="•"/>
        <a:defRPr sz="2200" kern="1200">
          <a:solidFill>
            <a:srgbClr val="17375E"/>
          </a:solidFill>
          <a:latin typeface="+mn-lt"/>
          <a:ea typeface="+mn-ea"/>
          <a:cs typeface="+mn-cs"/>
        </a:defRPr>
      </a:lvl3pPr>
      <a:lvl4pPr marL="2133600" indent="-304800" algn="l" defTabSz="1218565" rtl="0" eaLnBrk="1" latinLnBrk="0" hangingPunct="1">
        <a:spcBef>
          <a:spcPct val="20000"/>
        </a:spcBef>
        <a:buFont typeface="Arial" panose="020B0604020202020204" pitchFamily="34" charset="0"/>
        <a:buChar char="–"/>
        <a:defRPr sz="1900" kern="1200">
          <a:solidFill>
            <a:srgbClr val="17375E"/>
          </a:solidFill>
          <a:latin typeface="+mn-lt"/>
          <a:ea typeface="+mn-ea"/>
          <a:cs typeface="+mn-cs"/>
        </a:defRPr>
      </a:lvl4pPr>
      <a:lvl5pPr marL="2743200" indent="-304800" algn="l" defTabSz="1218565" rtl="0" eaLnBrk="1" latinLnBrk="0" hangingPunct="1">
        <a:spcBef>
          <a:spcPct val="20000"/>
        </a:spcBef>
        <a:buFont typeface="Arial" panose="020B0604020202020204" pitchFamily="34" charset="0"/>
        <a:buChar char="»"/>
        <a:defRPr sz="1900" kern="1200">
          <a:solidFill>
            <a:srgbClr val="17375E"/>
          </a:solidFill>
          <a:latin typeface="+mn-lt"/>
          <a:ea typeface="+mn-ea"/>
          <a:cs typeface="+mn-cs"/>
        </a:defRPr>
      </a:lvl5pPr>
      <a:lvl6pPr marL="33528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24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20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16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reeform 5"/>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US" smtClean="0">
                <a:solidFill>
                  <a:prstClr val="black">
                    <a:tint val="75000"/>
                  </a:prstClr>
                </a:solidFill>
              </a:rPr>
              <a:pPr>
                <a:defRPr/>
              </a:pPr>
              <a:t>10/23/2018</a:t>
            </a:fld>
            <a:endParaRPr lang="en-US"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US">
                <a:solidFill>
                  <a:prstClr val="white">
                    <a:lumMod val="65000"/>
                  </a:prstClr>
                </a:solidFill>
              </a:rPr>
              <a:t>WWW.DESIGNERSPARADISE.COM</a:t>
            </a:r>
            <a:endParaRPr lang="en-US"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US" smtClean="0">
                <a:solidFill>
                  <a:prstClr val="black">
                    <a:lumMod val="50000"/>
                    <a:lumOff val="50000"/>
                  </a:prstClr>
                </a:solidFill>
              </a:rPr>
              <a:pPr>
                <a:defRPr/>
              </a:pPr>
              <a:t>‹#›</a:t>
            </a:fld>
            <a:endParaRPr lang="en-US" dirty="0">
              <a:solidFill>
                <a:prstClr val="black">
                  <a:lumMod val="50000"/>
                  <a:lumOff val="50000"/>
                </a:prstClr>
              </a:solidFill>
            </a:endParaRPr>
          </a:p>
        </p:txBody>
      </p:sp>
    </p:spTree>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Lst>
  <p:hf hdr="0" ftr="0" dt="0"/>
  <p:txStyles>
    <p:titleStyle>
      <a:lvl1pPr algn="l" defTabSz="1218565"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200" indent="-457200" algn="l" defTabSz="1218565" rtl="0" eaLnBrk="1" latinLnBrk="0" hangingPunct="1">
        <a:spcBef>
          <a:spcPct val="20000"/>
        </a:spcBef>
        <a:buFont typeface="Arial" panose="020B0604020202020204" pitchFamily="34" charset="0"/>
        <a:buChar char="•"/>
        <a:defRPr sz="2700" kern="1200">
          <a:solidFill>
            <a:srgbClr val="17375E"/>
          </a:solidFill>
          <a:latin typeface="+mn-lt"/>
          <a:ea typeface="+mn-ea"/>
          <a:cs typeface="+mn-cs"/>
        </a:defRPr>
      </a:lvl1pPr>
      <a:lvl2pPr marL="990600" indent="-381000" algn="l" defTabSz="1218565" rtl="0" eaLnBrk="1" latinLnBrk="0" hangingPunct="1">
        <a:spcBef>
          <a:spcPct val="20000"/>
        </a:spcBef>
        <a:buFont typeface="Arial" panose="020B0604020202020204" pitchFamily="34" charset="0"/>
        <a:buChar char="–"/>
        <a:defRPr sz="2400" kern="1200">
          <a:solidFill>
            <a:srgbClr val="17375E"/>
          </a:solidFill>
          <a:latin typeface="+mn-lt"/>
          <a:ea typeface="+mn-ea"/>
          <a:cs typeface="+mn-cs"/>
        </a:defRPr>
      </a:lvl2pPr>
      <a:lvl3pPr marL="1524000" indent="-304800" algn="l" defTabSz="1218565" rtl="0" eaLnBrk="1" latinLnBrk="0" hangingPunct="1">
        <a:spcBef>
          <a:spcPct val="20000"/>
        </a:spcBef>
        <a:buFont typeface="Arial" panose="020B0604020202020204" pitchFamily="34" charset="0"/>
        <a:buChar char="•"/>
        <a:defRPr sz="2200" kern="1200">
          <a:solidFill>
            <a:srgbClr val="17375E"/>
          </a:solidFill>
          <a:latin typeface="+mn-lt"/>
          <a:ea typeface="+mn-ea"/>
          <a:cs typeface="+mn-cs"/>
        </a:defRPr>
      </a:lvl3pPr>
      <a:lvl4pPr marL="2133600" indent="-304800" algn="l" defTabSz="1218565" rtl="0" eaLnBrk="1" latinLnBrk="0" hangingPunct="1">
        <a:spcBef>
          <a:spcPct val="20000"/>
        </a:spcBef>
        <a:buFont typeface="Arial" panose="020B0604020202020204" pitchFamily="34" charset="0"/>
        <a:buChar char="–"/>
        <a:defRPr sz="1900" kern="1200">
          <a:solidFill>
            <a:srgbClr val="17375E"/>
          </a:solidFill>
          <a:latin typeface="+mn-lt"/>
          <a:ea typeface="+mn-ea"/>
          <a:cs typeface="+mn-cs"/>
        </a:defRPr>
      </a:lvl4pPr>
      <a:lvl5pPr marL="2743200" indent="-304800" algn="l" defTabSz="1218565" rtl="0" eaLnBrk="1" latinLnBrk="0" hangingPunct="1">
        <a:spcBef>
          <a:spcPct val="20000"/>
        </a:spcBef>
        <a:buFont typeface="Arial" panose="020B0604020202020204" pitchFamily="34" charset="0"/>
        <a:buChar char="»"/>
        <a:defRPr sz="1900" kern="1200">
          <a:solidFill>
            <a:srgbClr val="17375E"/>
          </a:solidFill>
          <a:latin typeface="+mn-lt"/>
          <a:ea typeface="+mn-ea"/>
          <a:cs typeface="+mn-cs"/>
        </a:defRPr>
      </a:lvl5pPr>
      <a:lvl6pPr marL="33528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24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20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16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slideLayout" Target="../slideLayouts/slideLayout43.xml"/><Relationship Id="rId7" Type="http://schemas.openxmlformats.org/officeDocument/2006/relationships/image" Target="../media/image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3.xml"/></Relationships>
</file>

<file path=ppt/slides/_rels/slide1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2.xml"/><Relationship Id="rId1" Type="http://schemas.openxmlformats.org/officeDocument/2006/relationships/slideLayout" Target="../slideLayouts/slideLayout43.xml"/><Relationship Id="rId6" Type="http://schemas.openxmlformats.org/officeDocument/2006/relationships/chart" Target="../charts/chart4.xml"/><Relationship Id="rId5" Type="http://schemas.openxmlformats.org/officeDocument/2006/relationships/chart" Target="../charts/chart3.xml"/><Relationship Id="rId4" Type="http://schemas.openxmlformats.org/officeDocument/2006/relationships/chart" Target="../charts/char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3.xml"/></Relationships>
</file>

<file path=ppt/slides/_rels/slide1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4.xml"/><Relationship Id="rId1" Type="http://schemas.openxmlformats.org/officeDocument/2006/relationships/slideLayout" Target="../slideLayouts/slideLayout43.xml"/><Relationship Id="rId5" Type="http://schemas.microsoft.com/office/2007/relationships/hdphoto" Target="../media/hdphoto3.wdp"/><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43.xml"/><Relationship Id="rId4" Type="http://schemas.microsoft.com/office/2007/relationships/hdphoto" Target="../media/hdphoto4.wdp"/></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3.xml"/></Relationships>
</file>

<file path=ppt/slides/_rels/slide1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9.xml"/><Relationship Id="rId1" Type="http://schemas.openxmlformats.org/officeDocument/2006/relationships/slideLayout" Target="../slideLayouts/slideLayout43.xml"/><Relationship Id="rId5" Type="http://schemas.microsoft.com/office/2007/relationships/hdphoto" Target="../media/hdphoto3.wdp"/><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43.xml"/><Relationship Id="rId5" Type="http://schemas.microsoft.com/office/2007/relationships/hdphoto" Target="../media/hdphoto3.wdp"/><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3.xml"/></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1.xml"/><Relationship Id="rId1" Type="http://schemas.openxmlformats.org/officeDocument/2006/relationships/slideLayout" Target="../slideLayouts/slideLayout43.xml"/><Relationship Id="rId4" Type="http://schemas.openxmlformats.org/officeDocument/2006/relationships/image" Target="../media/image13.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3.xml"/></Relationships>
</file>

<file path=ppt/slides/_rels/slide2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4.xml"/><Relationship Id="rId1" Type="http://schemas.openxmlformats.org/officeDocument/2006/relationships/slideLayout" Target="../slideLayouts/slideLayout43.xml"/><Relationship Id="rId5" Type="http://schemas.microsoft.com/office/2007/relationships/hdphoto" Target="../media/hdphoto2.wdp"/><Relationship Id="rId4" Type="http://schemas.openxmlformats.org/officeDocument/2006/relationships/image" Target="../media/image14.png"/></Relationships>
</file>

<file path=ppt/slides/_rels/slide25.xml.rels><?xml version="1.0" encoding="UTF-8" standalone="yes"?>
<Relationships xmlns="http://schemas.openxmlformats.org/package/2006/relationships"><Relationship Id="rId3" Type="http://schemas.openxmlformats.org/officeDocument/2006/relationships/hyperlink" Target="https://www.freeppt7.com/" TargetMode="External"/><Relationship Id="rId2" Type="http://schemas.openxmlformats.org/officeDocument/2006/relationships/notesSlide" Target="../notesSlides/notesSlide25.xml"/><Relationship Id="rId1" Type="http://schemas.openxmlformats.org/officeDocument/2006/relationships/slideLayout" Target="../slideLayouts/slideLayout42.xml"/><Relationship Id="rId4" Type="http://schemas.openxmlformats.org/officeDocument/2006/relationships/image" Target="../media/image15.pn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43.xml"/><Relationship Id="rId5" Type="http://schemas.microsoft.com/office/2007/relationships/hdphoto" Target="../media/hdphoto3.wdp"/><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43.xml"/><Relationship Id="rId5" Type="http://schemas.openxmlformats.org/officeDocument/2006/relationships/image" Target="../media/image10.jpeg"/><Relationship Id="rId4" Type="http://schemas.microsoft.com/office/2007/relationships/hdphoto" Target="../media/hdphoto4.wdp"/></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3.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9.xml"/><Relationship Id="rId1" Type="http://schemas.openxmlformats.org/officeDocument/2006/relationships/slideLayout" Target="../slideLayouts/slideLayout43.xml"/><Relationship Id="rId5" Type="http://schemas.microsoft.com/office/2007/relationships/hdphoto" Target="../media/hdphoto3.wdp"/><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贾鹏芳 - 睡莲(すいれん)A Water Lil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549955" y="-1404257"/>
            <a:ext cx="609600" cy="609600"/>
          </a:xfrm>
          <a:prstGeom prst="rect">
            <a:avLst/>
          </a:prstGeom>
        </p:spPr>
      </p:pic>
      <p:pic>
        <p:nvPicPr>
          <p:cNvPr id="3" name="图片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240"/>
            <a:ext cx="12190413" cy="6857107"/>
          </a:xfrm>
          <a:prstGeom prst="rect">
            <a:avLst/>
          </a:prstGeom>
        </p:spPr>
      </p:pic>
      <p:pic>
        <p:nvPicPr>
          <p:cNvPr id="5" name="图片 3074" descr="题字"/>
          <p:cNvPicPr>
            <a:picLocks noChangeAspect="1" noChangeArrowheads="1"/>
          </p:cNvPicPr>
          <p:nvPr/>
        </p:nvPicPr>
        <p:blipFill>
          <a:blip r:embed="rId7">
            <a:extLst>
              <a:ext uri="{BEBA8EAE-BF5A-486C-A8C5-ECC9F3942E4B}">
                <a14:imgProps xmlns:a14="http://schemas.microsoft.com/office/drawing/2010/main">
                  <a14:imgLayer r:embed="rId8">
                    <a14:imgEffect>
                      <a14:saturation sat="66000"/>
                    </a14:imgEffect>
                  </a14:imgLayer>
                </a14:imgProps>
              </a:ext>
              <a:ext uri="{28A0092B-C50C-407E-A947-70E740481C1C}">
                <a14:useLocalDpi xmlns:a14="http://schemas.microsoft.com/office/drawing/2010/main" val="0"/>
              </a:ext>
            </a:extLst>
          </a:blip>
          <a:srcRect l="58664" t="33194" b="23750"/>
          <a:stretch>
            <a:fillRect/>
          </a:stretch>
        </p:blipFill>
        <p:spPr bwMode="auto">
          <a:xfrm>
            <a:off x="6124291" y="1776329"/>
            <a:ext cx="3415714" cy="2668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_14"/>
          <p:cNvSpPr txBox="1">
            <a:spLocks noChangeArrowheads="1"/>
          </p:cNvSpPr>
          <p:nvPr/>
        </p:nvSpPr>
        <p:spPr bwMode="auto">
          <a:xfrm>
            <a:off x="3988159" y="832540"/>
            <a:ext cx="2070294" cy="180292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fontAlgn="base">
              <a:spcBef>
                <a:spcPct val="0"/>
              </a:spcBef>
              <a:spcAft>
                <a:spcPct val="0"/>
              </a:spcAft>
              <a:defRPr sz="2400">
                <a:solidFill>
                  <a:schemeClr val="accent2"/>
                </a:solidFill>
                <a:latin typeface="+mj-lt"/>
                <a:ea typeface="+mj-ea"/>
                <a:cs typeface="+mj-cs"/>
              </a:defRPr>
            </a:lvl1pPr>
            <a:lvl2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2pPr>
            <a:lvl3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3pPr>
            <a:lvl4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4pPr>
            <a:lvl5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5pPr>
            <a:lvl6pPr marL="4572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6pPr>
            <a:lvl7pPr marL="9144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7pPr>
            <a:lvl8pPr marL="13716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8pPr>
            <a:lvl9pPr marL="18288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9pPr>
          </a:lstStyle>
          <a:p>
            <a:pPr algn="ctr"/>
            <a:r>
              <a:rPr lang="zh-CN" altLang="en-US" sz="12000" spc="600" dirty="0">
                <a:solidFill>
                  <a:schemeClr val="tx2">
                    <a:lumMod val="50000"/>
                  </a:schemeClr>
                </a:solidFill>
                <a:latin typeface="叶根友行书繁" panose="02010601030101010101" pitchFamily="2" charset="-122"/>
                <a:ea typeface="叶根友行书繁" panose="02010601030101010101" pitchFamily="2" charset="-122"/>
              </a:rPr>
              <a:t>中</a:t>
            </a:r>
            <a:endParaRPr lang="zh-CN" sz="12000" spc="600" dirty="0">
              <a:solidFill>
                <a:schemeClr val="tx2">
                  <a:lumMod val="50000"/>
                </a:schemeClr>
              </a:solidFill>
              <a:latin typeface="叶根友行书繁" panose="02010601030101010101" pitchFamily="2" charset="-122"/>
              <a:ea typeface="叶根友行书繁" panose="02010601030101010101" pitchFamily="2" charset="-122"/>
            </a:endParaRPr>
          </a:p>
        </p:txBody>
      </p:sp>
      <p:sp>
        <p:nvSpPr>
          <p:cNvPr id="9" name="_14"/>
          <p:cNvSpPr txBox="1">
            <a:spLocks noChangeArrowheads="1"/>
          </p:cNvSpPr>
          <p:nvPr/>
        </p:nvSpPr>
        <p:spPr bwMode="auto">
          <a:xfrm>
            <a:off x="4864990" y="1776329"/>
            <a:ext cx="2070294" cy="18657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fontAlgn="base">
              <a:spcBef>
                <a:spcPct val="0"/>
              </a:spcBef>
              <a:spcAft>
                <a:spcPct val="0"/>
              </a:spcAft>
              <a:defRPr sz="2400">
                <a:solidFill>
                  <a:schemeClr val="accent2"/>
                </a:solidFill>
                <a:latin typeface="+mj-lt"/>
                <a:ea typeface="+mj-ea"/>
                <a:cs typeface="+mj-cs"/>
              </a:defRPr>
            </a:lvl1pPr>
            <a:lvl2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2pPr>
            <a:lvl3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3pPr>
            <a:lvl4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4pPr>
            <a:lvl5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5pPr>
            <a:lvl6pPr marL="4572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6pPr>
            <a:lvl7pPr marL="9144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7pPr>
            <a:lvl8pPr marL="13716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8pPr>
            <a:lvl9pPr marL="18288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9pPr>
          </a:lstStyle>
          <a:p>
            <a:pPr algn="ctr"/>
            <a:r>
              <a:rPr lang="zh-CN" altLang="en-US" sz="8800" spc="600" dirty="0">
                <a:solidFill>
                  <a:srgbClr val="C00000"/>
                </a:solidFill>
                <a:latin typeface="叶根友行书繁" panose="02010601030101010101" pitchFamily="2" charset="-122"/>
                <a:ea typeface="叶根友行书繁" panose="02010601030101010101" pitchFamily="2" charset="-122"/>
              </a:rPr>
              <a:t>国</a:t>
            </a:r>
          </a:p>
        </p:txBody>
      </p:sp>
      <p:sp>
        <p:nvSpPr>
          <p:cNvPr id="10" name="_14"/>
          <p:cNvSpPr txBox="1">
            <a:spLocks noChangeArrowheads="1"/>
          </p:cNvSpPr>
          <p:nvPr/>
        </p:nvSpPr>
        <p:spPr bwMode="auto">
          <a:xfrm>
            <a:off x="4930828" y="3033546"/>
            <a:ext cx="2070294" cy="180292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fontAlgn="base">
              <a:spcBef>
                <a:spcPct val="0"/>
              </a:spcBef>
              <a:spcAft>
                <a:spcPct val="0"/>
              </a:spcAft>
              <a:defRPr sz="2400">
                <a:solidFill>
                  <a:schemeClr val="accent2"/>
                </a:solidFill>
                <a:latin typeface="+mj-lt"/>
                <a:ea typeface="+mj-ea"/>
                <a:cs typeface="+mj-cs"/>
              </a:defRPr>
            </a:lvl1pPr>
            <a:lvl2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2pPr>
            <a:lvl3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3pPr>
            <a:lvl4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4pPr>
            <a:lvl5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5pPr>
            <a:lvl6pPr marL="4572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6pPr>
            <a:lvl7pPr marL="9144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7pPr>
            <a:lvl8pPr marL="13716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8pPr>
            <a:lvl9pPr marL="18288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9pPr>
          </a:lstStyle>
          <a:p>
            <a:pPr algn="ctr"/>
            <a:r>
              <a:rPr lang="zh-CN" altLang="en-US" sz="10000" spc="600" dirty="0">
                <a:solidFill>
                  <a:schemeClr val="tx2">
                    <a:lumMod val="50000"/>
                  </a:schemeClr>
                </a:solidFill>
                <a:latin typeface="叶根友行书繁" panose="02010601030101010101" pitchFamily="2" charset="-122"/>
                <a:ea typeface="叶根友行书繁" panose="02010601030101010101" pitchFamily="2" charset="-122"/>
              </a:rPr>
              <a:t>风</a:t>
            </a:r>
          </a:p>
        </p:txBody>
      </p:sp>
    </p:spTree>
  </p:cSld>
  <p:clrMapOvr>
    <a:masterClrMapping/>
  </p:clrMapOvr>
  <mc:AlternateContent xmlns:mc="http://schemas.openxmlformats.org/markup-compatibility/2006" xmlns:p14="http://schemas.microsoft.com/office/powerpoint/2010/main">
    <mc:Choice Requires="p14">
      <p:transition spd="slow" p14:dur="900" advClick="0" advTm="1000">
        <p14:warp dir="in"/>
      </p:transition>
    </mc:Choice>
    <mc:Fallback xmlns="">
      <p:transition spd="slow" advClick="0"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1"/>
                                        </p:tgtEl>
                                      </p:cBhvr>
                                    </p:cmd>
                                  </p:childTnLst>
                                </p:cTn>
                              </p:par>
                              <p:par>
                                <p:cTn id="7" presetID="16" presetClass="entr" presetSubtype="21"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barn(inVertical)">
                                      <p:cBhvr>
                                        <p:cTn id="9" dur="750"/>
                                        <p:tgtEl>
                                          <p:spTgt spid="3"/>
                                        </p:tgtEl>
                                      </p:cBhvr>
                                    </p:animEffect>
                                  </p:childTnLst>
                                </p:cTn>
                              </p:par>
                            </p:childTnLst>
                          </p:cTn>
                        </p:par>
                        <p:par>
                          <p:cTn id="10" fill="hold">
                            <p:stCondLst>
                              <p:cond delay="0"/>
                            </p:stCondLst>
                            <p:childTnLst>
                              <p:par>
                                <p:cTn id="11" presetID="22" presetClass="entr" presetSubtype="1"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up)">
                                      <p:cBhvr>
                                        <p:cTn id="13" dur="500"/>
                                        <p:tgtEl>
                                          <p:spTgt spid="5"/>
                                        </p:tgtEl>
                                      </p:cBhvr>
                                    </p:animEffect>
                                  </p:childTnLst>
                                </p:cTn>
                              </p:par>
                            </p:childTnLst>
                          </p:cTn>
                        </p:par>
                        <p:par>
                          <p:cTn id="14" fill="hold">
                            <p:stCondLst>
                              <p:cond delay="500"/>
                            </p:stCondLst>
                            <p:childTnLst>
                              <p:par>
                                <p:cTn id="15" presetID="56" presetClass="entr" presetSubtype="0" fill="hold" grpId="0" nodeType="afterEffect">
                                  <p:stCondLst>
                                    <p:cond delay="0"/>
                                  </p:stCondLst>
                                  <p:iterate type="lt">
                                    <p:tmPct val="10000"/>
                                  </p:iterate>
                                  <p:childTnLst>
                                    <p:set>
                                      <p:cBhvr>
                                        <p:cTn id="16" dur="1" fill="hold">
                                          <p:stCondLst>
                                            <p:cond delay="0"/>
                                          </p:stCondLst>
                                        </p:cTn>
                                        <p:tgtEl>
                                          <p:spTgt spid="8"/>
                                        </p:tgtEl>
                                        <p:attrNameLst>
                                          <p:attrName>style.visibility</p:attrName>
                                        </p:attrNameLst>
                                      </p:cBhvr>
                                      <p:to>
                                        <p:strVal val="visible"/>
                                      </p:to>
                                    </p:set>
                                    <p:anim by="(-#ppt_w*2)" calcmode="lin" valueType="num">
                                      <p:cBhvr rctx="PPT">
                                        <p:cTn id="17" dur="375" autoRev="1" fill="hold">
                                          <p:stCondLst>
                                            <p:cond delay="0"/>
                                          </p:stCondLst>
                                        </p:cTn>
                                        <p:tgtEl>
                                          <p:spTgt spid="8"/>
                                        </p:tgtEl>
                                        <p:attrNameLst>
                                          <p:attrName>ppt_w</p:attrName>
                                        </p:attrNameLst>
                                      </p:cBhvr>
                                    </p:anim>
                                    <p:anim by="(#ppt_w*0.50)" calcmode="lin" valueType="num">
                                      <p:cBhvr>
                                        <p:cTn id="18" dur="375" decel="50000" autoRev="1" fill="hold">
                                          <p:stCondLst>
                                            <p:cond delay="0"/>
                                          </p:stCondLst>
                                        </p:cTn>
                                        <p:tgtEl>
                                          <p:spTgt spid="8"/>
                                        </p:tgtEl>
                                        <p:attrNameLst>
                                          <p:attrName>ppt_x</p:attrName>
                                        </p:attrNameLst>
                                      </p:cBhvr>
                                    </p:anim>
                                    <p:anim from="(-#ppt_h/2)" to="(#ppt_y)" calcmode="lin" valueType="num">
                                      <p:cBhvr>
                                        <p:cTn id="19" dur="750" fill="hold">
                                          <p:stCondLst>
                                            <p:cond delay="0"/>
                                          </p:stCondLst>
                                        </p:cTn>
                                        <p:tgtEl>
                                          <p:spTgt spid="8"/>
                                        </p:tgtEl>
                                        <p:attrNameLst>
                                          <p:attrName>ppt_y</p:attrName>
                                        </p:attrNameLst>
                                      </p:cBhvr>
                                    </p:anim>
                                    <p:animRot by="21600000">
                                      <p:cBhvr>
                                        <p:cTn id="20" dur="750" fill="hold">
                                          <p:stCondLst>
                                            <p:cond delay="0"/>
                                          </p:stCondLst>
                                        </p:cTn>
                                        <p:tgtEl>
                                          <p:spTgt spid="8"/>
                                        </p:tgtEl>
                                        <p:attrNameLst>
                                          <p:attrName>r</p:attrName>
                                        </p:attrNameLst>
                                      </p:cBhvr>
                                    </p:animRot>
                                  </p:childTnLst>
                                </p:cTn>
                              </p:par>
                            </p:childTnLst>
                          </p:cTn>
                        </p:par>
                        <p:par>
                          <p:cTn id="21" fill="hold">
                            <p:stCondLst>
                              <p:cond delay="1250"/>
                            </p:stCondLst>
                            <p:childTnLst>
                              <p:par>
                                <p:cTn id="22" presetID="56" presetClass="entr" presetSubtype="0" fill="hold" grpId="0" nodeType="afterEffect">
                                  <p:stCondLst>
                                    <p:cond delay="0"/>
                                  </p:stCondLst>
                                  <p:iterate type="lt">
                                    <p:tmPct val="10000"/>
                                  </p:iterate>
                                  <p:childTnLst>
                                    <p:set>
                                      <p:cBhvr>
                                        <p:cTn id="23" dur="1" fill="hold">
                                          <p:stCondLst>
                                            <p:cond delay="0"/>
                                          </p:stCondLst>
                                        </p:cTn>
                                        <p:tgtEl>
                                          <p:spTgt spid="9"/>
                                        </p:tgtEl>
                                        <p:attrNameLst>
                                          <p:attrName>style.visibility</p:attrName>
                                        </p:attrNameLst>
                                      </p:cBhvr>
                                      <p:to>
                                        <p:strVal val="visible"/>
                                      </p:to>
                                    </p:set>
                                    <p:anim by="(-#ppt_w*2)" calcmode="lin" valueType="num">
                                      <p:cBhvr rctx="PPT">
                                        <p:cTn id="24" dur="375" autoRev="1" fill="hold">
                                          <p:stCondLst>
                                            <p:cond delay="0"/>
                                          </p:stCondLst>
                                        </p:cTn>
                                        <p:tgtEl>
                                          <p:spTgt spid="9"/>
                                        </p:tgtEl>
                                        <p:attrNameLst>
                                          <p:attrName>ppt_w</p:attrName>
                                        </p:attrNameLst>
                                      </p:cBhvr>
                                    </p:anim>
                                    <p:anim by="(#ppt_w*0.50)" calcmode="lin" valueType="num">
                                      <p:cBhvr>
                                        <p:cTn id="25" dur="375" decel="50000" autoRev="1" fill="hold">
                                          <p:stCondLst>
                                            <p:cond delay="0"/>
                                          </p:stCondLst>
                                        </p:cTn>
                                        <p:tgtEl>
                                          <p:spTgt spid="9"/>
                                        </p:tgtEl>
                                        <p:attrNameLst>
                                          <p:attrName>ppt_x</p:attrName>
                                        </p:attrNameLst>
                                      </p:cBhvr>
                                    </p:anim>
                                    <p:anim from="(-#ppt_h/2)" to="(#ppt_y)" calcmode="lin" valueType="num">
                                      <p:cBhvr>
                                        <p:cTn id="26" dur="750" fill="hold">
                                          <p:stCondLst>
                                            <p:cond delay="0"/>
                                          </p:stCondLst>
                                        </p:cTn>
                                        <p:tgtEl>
                                          <p:spTgt spid="9"/>
                                        </p:tgtEl>
                                        <p:attrNameLst>
                                          <p:attrName>ppt_y</p:attrName>
                                        </p:attrNameLst>
                                      </p:cBhvr>
                                    </p:anim>
                                    <p:animRot by="21600000">
                                      <p:cBhvr>
                                        <p:cTn id="27" dur="750" fill="hold">
                                          <p:stCondLst>
                                            <p:cond delay="0"/>
                                          </p:stCondLst>
                                        </p:cTn>
                                        <p:tgtEl>
                                          <p:spTgt spid="9"/>
                                        </p:tgtEl>
                                        <p:attrNameLst>
                                          <p:attrName>r</p:attrName>
                                        </p:attrNameLst>
                                      </p:cBhvr>
                                    </p:animRot>
                                  </p:childTnLst>
                                </p:cTn>
                              </p:par>
                            </p:childTnLst>
                          </p:cTn>
                        </p:par>
                        <p:par>
                          <p:cTn id="28" fill="hold">
                            <p:stCondLst>
                              <p:cond delay="2000"/>
                            </p:stCondLst>
                            <p:childTnLst>
                              <p:par>
                                <p:cTn id="29" presetID="56" presetClass="entr" presetSubtype="0" fill="hold" grpId="0" nodeType="afterEffect">
                                  <p:stCondLst>
                                    <p:cond delay="0"/>
                                  </p:stCondLst>
                                  <p:iterate type="lt">
                                    <p:tmPct val="10000"/>
                                  </p:iterate>
                                  <p:childTnLst>
                                    <p:set>
                                      <p:cBhvr>
                                        <p:cTn id="30" dur="1" fill="hold">
                                          <p:stCondLst>
                                            <p:cond delay="0"/>
                                          </p:stCondLst>
                                        </p:cTn>
                                        <p:tgtEl>
                                          <p:spTgt spid="10"/>
                                        </p:tgtEl>
                                        <p:attrNameLst>
                                          <p:attrName>style.visibility</p:attrName>
                                        </p:attrNameLst>
                                      </p:cBhvr>
                                      <p:to>
                                        <p:strVal val="visible"/>
                                      </p:to>
                                    </p:set>
                                    <p:anim by="(-#ppt_w*2)" calcmode="lin" valueType="num">
                                      <p:cBhvr rctx="PPT">
                                        <p:cTn id="31" dur="375" autoRev="1" fill="hold">
                                          <p:stCondLst>
                                            <p:cond delay="0"/>
                                          </p:stCondLst>
                                        </p:cTn>
                                        <p:tgtEl>
                                          <p:spTgt spid="10"/>
                                        </p:tgtEl>
                                        <p:attrNameLst>
                                          <p:attrName>ppt_w</p:attrName>
                                        </p:attrNameLst>
                                      </p:cBhvr>
                                    </p:anim>
                                    <p:anim by="(#ppt_w*0.50)" calcmode="lin" valueType="num">
                                      <p:cBhvr>
                                        <p:cTn id="32" dur="375" decel="50000" autoRev="1" fill="hold">
                                          <p:stCondLst>
                                            <p:cond delay="0"/>
                                          </p:stCondLst>
                                        </p:cTn>
                                        <p:tgtEl>
                                          <p:spTgt spid="10"/>
                                        </p:tgtEl>
                                        <p:attrNameLst>
                                          <p:attrName>ppt_x</p:attrName>
                                        </p:attrNameLst>
                                      </p:cBhvr>
                                    </p:anim>
                                    <p:anim from="(-#ppt_h/2)" to="(#ppt_y)" calcmode="lin" valueType="num">
                                      <p:cBhvr>
                                        <p:cTn id="33" dur="750" fill="hold">
                                          <p:stCondLst>
                                            <p:cond delay="0"/>
                                          </p:stCondLst>
                                        </p:cTn>
                                        <p:tgtEl>
                                          <p:spTgt spid="10"/>
                                        </p:tgtEl>
                                        <p:attrNameLst>
                                          <p:attrName>ppt_y</p:attrName>
                                        </p:attrNameLst>
                                      </p:cBhvr>
                                    </p:anim>
                                    <p:animRot by="21600000">
                                      <p:cBhvr>
                                        <p:cTn id="34" dur="750" fill="hold">
                                          <p:stCondLst>
                                            <p:cond delay="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35" repeatCount="indefinite" fill="remove" display="0">
                  <p:stCondLst>
                    <p:cond delay="indefinite"/>
                  </p:stCondLst>
                  <p:endCondLst>
                    <p:cond evt="onStopAudio" delay="0">
                      <p:tgtEl>
                        <p:sldTgt/>
                      </p:tgtEl>
                    </p:cond>
                  </p:endCondLst>
                </p:cTn>
                <p:tgtEl>
                  <p:spTgt spid="21"/>
                </p:tgtEl>
              </p:cMediaNode>
            </p:audio>
          </p:childTnLst>
        </p:cTn>
      </p:par>
    </p:tnLst>
    <p:bldLst>
      <p:bldP spid="8" grpId="0"/>
      <p:bldP spid="9" grpId="0"/>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0" y="226097"/>
            <a:ext cx="12190413" cy="979858"/>
            <a:chOff x="0" y="226097"/>
            <a:chExt cx="12190413" cy="979858"/>
          </a:xfrm>
        </p:grpSpPr>
        <p:grpSp>
          <p:nvGrpSpPr>
            <p:cNvPr id="16" name="组合 15"/>
            <p:cNvGrpSpPr/>
            <p:nvPr/>
          </p:nvGrpSpPr>
          <p:grpSpPr>
            <a:xfrm>
              <a:off x="4460260" y="226097"/>
              <a:ext cx="3255323" cy="785998"/>
              <a:chOff x="4973577" y="1161277"/>
              <a:chExt cx="2311400" cy="785998"/>
            </a:xfrm>
          </p:grpSpPr>
          <p:sp>
            <p:nvSpPr>
              <p:cNvPr id="31" name="TextBox 8"/>
              <p:cNvSpPr txBox="1">
                <a:spLocks noChangeArrowheads="1"/>
              </p:cNvSpPr>
              <p:nvPr/>
            </p:nvSpPr>
            <p:spPr bwMode="auto">
              <a:xfrm>
                <a:off x="4973577" y="1161277"/>
                <a:ext cx="23114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a:r>
                  <a:rPr lang="zh-CN" altLang="en-US" sz="3600" dirty="0">
                    <a:solidFill>
                      <a:schemeClr val="tx2">
                        <a:lumMod val="50000"/>
                      </a:schemeClr>
                    </a:solidFill>
                    <a:latin typeface="华文新魏" panose="02010800040101010101" pitchFamily="2" charset="-122"/>
                    <a:ea typeface="华文新魏" panose="02010800040101010101" pitchFamily="2" charset="-122"/>
                  </a:rPr>
                  <a:t>工作完成情况</a:t>
                </a:r>
              </a:p>
            </p:txBody>
          </p:sp>
          <p:sp>
            <p:nvSpPr>
              <p:cNvPr id="32" name="TextBox 8"/>
              <p:cNvSpPr txBox="1">
                <a:spLocks noChangeArrowheads="1"/>
              </p:cNvSpPr>
              <p:nvPr/>
            </p:nvSpPr>
            <p:spPr bwMode="auto">
              <a:xfrm>
                <a:off x="4973577" y="1747220"/>
                <a:ext cx="2311400"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p>
                <a:pPr algn="ctr" eaLnBrk="1" hangingPunct="1"/>
                <a:r>
                  <a:rPr lang="en-US" altLang="zh-CN" sz="1300" dirty="0">
                    <a:solidFill>
                      <a:srgbClr val="C00000"/>
                    </a:solidFill>
                    <a:latin typeface="微软雅黑" panose="020B0503020204020204" pitchFamily="34" charset="-122"/>
                    <a:ea typeface="微软雅黑" panose="020B0503020204020204" pitchFamily="34" charset="-122"/>
                    <a:sym typeface="Arial" panose="020B0604020202020204" pitchFamily="34" charset="0"/>
                  </a:rPr>
                  <a:t>CLICK TO ADD CAPTION TEXT</a:t>
                </a:r>
                <a:endParaRPr lang="zh-CN" altLang="en-US" sz="1300" dirty="0">
                  <a:solidFill>
                    <a:srgbClr val="C00000"/>
                  </a:solidFill>
                  <a:latin typeface="微软雅黑" panose="020B0503020204020204" pitchFamily="34" charset="-122"/>
                  <a:ea typeface="微软雅黑" panose="020B0503020204020204" pitchFamily="34" charset="-122"/>
                  <a:sym typeface="Arial" panose="020B0604020202020204" pitchFamily="34" charset="0"/>
                </a:endParaRPr>
              </a:p>
            </p:txBody>
          </p:sp>
        </p:grpSp>
        <p:cxnSp>
          <p:nvCxnSpPr>
            <p:cNvPr id="5" name="直接连接符 4"/>
            <p:cNvCxnSpPr/>
            <p:nvPr/>
          </p:nvCxnSpPr>
          <p:spPr>
            <a:xfrm>
              <a:off x="0" y="1205955"/>
              <a:ext cx="12190413" cy="0"/>
            </a:xfrm>
            <a:prstGeom prst="line">
              <a:avLst/>
            </a:prstGeom>
            <a:ln>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grpSp>
      <p:sp>
        <p:nvSpPr>
          <p:cNvPr id="7" name="Freeform 6"/>
          <p:cNvSpPr/>
          <p:nvPr/>
        </p:nvSpPr>
        <p:spPr bwMode="auto">
          <a:xfrm>
            <a:off x="1605878" y="3326210"/>
            <a:ext cx="2408187" cy="1106256"/>
          </a:xfrm>
          <a:custGeom>
            <a:avLst/>
            <a:gdLst>
              <a:gd name="T0" fmla="*/ 16 w 1028"/>
              <a:gd name="T1" fmla="*/ 0 h 522"/>
              <a:gd name="T2" fmla="*/ 941 w 1028"/>
              <a:gd name="T3" fmla="*/ 0 h 522"/>
              <a:gd name="T4" fmla="*/ 958 w 1028"/>
              <a:gd name="T5" fmla="*/ 16 h 522"/>
              <a:gd name="T6" fmla="*/ 958 w 1028"/>
              <a:gd name="T7" fmla="*/ 225 h 522"/>
              <a:gd name="T8" fmla="*/ 1028 w 1028"/>
              <a:gd name="T9" fmla="*/ 262 h 522"/>
              <a:gd name="T10" fmla="*/ 958 w 1028"/>
              <a:gd name="T11" fmla="*/ 302 h 522"/>
              <a:gd name="T12" fmla="*/ 958 w 1028"/>
              <a:gd name="T13" fmla="*/ 506 h 522"/>
              <a:gd name="T14" fmla="*/ 941 w 1028"/>
              <a:gd name="T15" fmla="*/ 522 h 522"/>
              <a:gd name="T16" fmla="*/ 16 w 1028"/>
              <a:gd name="T17" fmla="*/ 522 h 522"/>
              <a:gd name="T18" fmla="*/ 0 w 1028"/>
              <a:gd name="T19" fmla="*/ 506 h 522"/>
              <a:gd name="T20" fmla="*/ 0 w 1028"/>
              <a:gd name="T21" fmla="*/ 16 h 522"/>
              <a:gd name="T22" fmla="*/ 16 w 1028"/>
              <a:gd name="T23" fmla="*/ 0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28" h="522">
                <a:moveTo>
                  <a:pt x="16" y="0"/>
                </a:moveTo>
                <a:cubicBezTo>
                  <a:pt x="941" y="0"/>
                  <a:pt x="941" y="0"/>
                  <a:pt x="941" y="0"/>
                </a:cubicBezTo>
                <a:cubicBezTo>
                  <a:pt x="950" y="0"/>
                  <a:pt x="958" y="7"/>
                  <a:pt x="958" y="16"/>
                </a:cubicBezTo>
                <a:cubicBezTo>
                  <a:pt x="958" y="225"/>
                  <a:pt x="958" y="225"/>
                  <a:pt x="958" y="225"/>
                </a:cubicBezTo>
                <a:cubicBezTo>
                  <a:pt x="1028" y="262"/>
                  <a:pt x="1028" y="262"/>
                  <a:pt x="1028" y="262"/>
                </a:cubicBezTo>
                <a:cubicBezTo>
                  <a:pt x="958" y="302"/>
                  <a:pt x="958" y="302"/>
                  <a:pt x="958" y="302"/>
                </a:cubicBezTo>
                <a:cubicBezTo>
                  <a:pt x="958" y="506"/>
                  <a:pt x="958" y="506"/>
                  <a:pt x="958" y="506"/>
                </a:cubicBezTo>
                <a:cubicBezTo>
                  <a:pt x="958" y="514"/>
                  <a:pt x="950" y="522"/>
                  <a:pt x="941" y="522"/>
                </a:cubicBezTo>
                <a:cubicBezTo>
                  <a:pt x="16" y="522"/>
                  <a:pt x="16" y="522"/>
                  <a:pt x="16" y="522"/>
                </a:cubicBezTo>
                <a:cubicBezTo>
                  <a:pt x="7" y="522"/>
                  <a:pt x="0" y="514"/>
                  <a:pt x="0" y="506"/>
                </a:cubicBezTo>
                <a:cubicBezTo>
                  <a:pt x="0" y="16"/>
                  <a:pt x="0" y="16"/>
                  <a:pt x="0" y="16"/>
                </a:cubicBezTo>
                <a:cubicBezTo>
                  <a:pt x="0" y="7"/>
                  <a:pt x="7" y="0"/>
                  <a:pt x="16" y="0"/>
                </a:cubicBezTo>
                <a:close/>
              </a:path>
            </a:pathLst>
          </a:custGeom>
          <a:noFill/>
          <a:ln>
            <a:solidFill>
              <a:schemeClr val="tx2">
                <a:lumMod val="50000"/>
              </a:schemeClr>
            </a:solidFill>
          </a:ln>
        </p:spPr>
        <p:txBody>
          <a:bodyPr vert="horz" wrap="square" lIns="91440" tIns="45720" rIns="91440" bIns="45720" numCol="1" anchor="t" anchorCtr="0" compatLnSpc="1"/>
          <a:lstStyle/>
          <a:p>
            <a:endParaRPr lang="en-US" sz="2000">
              <a:solidFill>
                <a:schemeClr val="bg1">
                  <a:lumMod val="50000"/>
                </a:schemeClr>
              </a:solidFill>
            </a:endParaRPr>
          </a:p>
        </p:txBody>
      </p:sp>
      <p:sp>
        <p:nvSpPr>
          <p:cNvPr id="8" name="Text Box 10"/>
          <p:cNvSpPr txBox="1">
            <a:spLocks noChangeArrowheads="1"/>
          </p:cNvSpPr>
          <p:nvPr/>
        </p:nvSpPr>
        <p:spPr bwMode="auto">
          <a:xfrm>
            <a:off x="1750031" y="3435160"/>
            <a:ext cx="2059604" cy="907941"/>
          </a:xfrm>
          <a:prstGeom prst="rect">
            <a:avLst/>
          </a:prstGeom>
          <a:noFill/>
          <a:ln w="9525">
            <a:noFill/>
            <a:miter lim="800000"/>
          </a:ln>
        </p:spPr>
        <p:txBody>
          <a:bodyPr wrap="square" lIns="45720" tIns="22860" rIns="45720" bIns="22860">
            <a:spAutoFit/>
          </a:bodyPr>
          <a:lstStyle/>
          <a:p>
            <a:r>
              <a:rPr lang="zh-CN" altLang="en-US" sz="1400" dirty="0">
                <a:solidFill>
                  <a:schemeClr val="bg1">
                    <a:lumMod val="50000"/>
                  </a:schemeClr>
                </a:solidFill>
                <a:latin typeface="微软雅黑" panose="020B0503020204020204" pitchFamily="34" charset="-122"/>
                <a:ea typeface="微软雅黑" panose="020B0503020204020204" pitchFamily="34" charset="-122"/>
                <a:cs typeface="Lato Regular"/>
              </a:rPr>
              <a:t>点击此处更换文本</a:t>
            </a:r>
            <a:r>
              <a:rPr lang="en-US" altLang="zh-CN" sz="1400" dirty="0">
                <a:solidFill>
                  <a:schemeClr val="bg1">
                    <a:lumMod val="50000"/>
                  </a:schemeClr>
                </a:solidFill>
                <a:latin typeface="微软雅黑" panose="020B0503020204020204" pitchFamily="34" charset="-122"/>
                <a:ea typeface="微软雅黑" panose="020B0503020204020204" pitchFamily="34" charset="-122"/>
                <a:cs typeface="Lato Regular"/>
              </a:rPr>
              <a:t>freeppt7.com</a:t>
            </a:r>
          </a:p>
          <a:p>
            <a:r>
              <a:rPr lang="zh-CN" altLang="en-US" sz="1400" dirty="0">
                <a:solidFill>
                  <a:schemeClr val="bg1">
                    <a:lumMod val="50000"/>
                  </a:schemeClr>
                </a:solidFill>
                <a:latin typeface="微软雅黑" panose="020B0503020204020204" pitchFamily="34" charset="-122"/>
                <a:ea typeface="微软雅黑" panose="020B0503020204020204" pitchFamily="34" charset="-122"/>
                <a:cs typeface="Lato Regular"/>
              </a:rPr>
              <a:t>点击此处更换文本</a:t>
            </a:r>
            <a:r>
              <a:rPr lang="en-US" altLang="zh-CN" sz="1400" dirty="0">
                <a:solidFill>
                  <a:schemeClr val="bg1">
                    <a:lumMod val="50000"/>
                  </a:schemeClr>
                </a:solidFill>
                <a:latin typeface="微软雅黑" panose="020B0503020204020204" pitchFamily="34" charset="-122"/>
                <a:ea typeface="微软雅黑" panose="020B0503020204020204" pitchFamily="34" charset="-122"/>
                <a:cs typeface="Lato Regular"/>
              </a:rPr>
              <a:t>freeppt7.com</a:t>
            </a:r>
          </a:p>
        </p:txBody>
      </p:sp>
      <p:sp>
        <p:nvSpPr>
          <p:cNvPr id="9" name="Freeform 6"/>
          <p:cNvSpPr/>
          <p:nvPr/>
        </p:nvSpPr>
        <p:spPr bwMode="auto">
          <a:xfrm>
            <a:off x="1605878" y="4586524"/>
            <a:ext cx="2408187" cy="1106256"/>
          </a:xfrm>
          <a:custGeom>
            <a:avLst/>
            <a:gdLst>
              <a:gd name="T0" fmla="*/ 16 w 1028"/>
              <a:gd name="T1" fmla="*/ 0 h 522"/>
              <a:gd name="T2" fmla="*/ 941 w 1028"/>
              <a:gd name="T3" fmla="*/ 0 h 522"/>
              <a:gd name="T4" fmla="*/ 958 w 1028"/>
              <a:gd name="T5" fmla="*/ 16 h 522"/>
              <a:gd name="T6" fmla="*/ 958 w 1028"/>
              <a:gd name="T7" fmla="*/ 225 h 522"/>
              <a:gd name="T8" fmla="*/ 1028 w 1028"/>
              <a:gd name="T9" fmla="*/ 262 h 522"/>
              <a:gd name="T10" fmla="*/ 958 w 1028"/>
              <a:gd name="T11" fmla="*/ 302 h 522"/>
              <a:gd name="T12" fmla="*/ 958 w 1028"/>
              <a:gd name="T13" fmla="*/ 506 h 522"/>
              <a:gd name="T14" fmla="*/ 941 w 1028"/>
              <a:gd name="T15" fmla="*/ 522 h 522"/>
              <a:gd name="T16" fmla="*/ 16 w 1028"/>
              <a:gd name="T17" fmla="*/ 522 h 522"/>
              <a:gd name="T18" fmla="*/ 0 w 1028"/>
              <a:gd name="T19" fmla="*/ 506 h 522"/>
              <a:gd name="T20" fmla="*/ 0 w 1028"/>
              <a:gd name="T21" fmla="*/ 16 h 522"/>
              <a:gd name="T22" fmla="*/ 16 w 1028"/>
              <a:gd name="T23" fmla="*/ 0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28" h="522">
                <a:moveTo>
                  <a:pt x="16" y="0"/>
                </a:moveTo>
                <a:cubicBezTo>
                  <a:pt x="941" y="0"/>
                  <a:pt x="941" y="0"/>
                  <a:pt x="941" y="0"/>
                </a:cubicBezTo>
                <a:cubicBezTo>
                  <a:pt x="950" y="0"/>
                  <a:pt x="958" y="7"/>
                  <a:pt x="958" y="16"/>
                </a:cubicBezTo>
                <a:cubicBezTo>
                  <a:pt x="958" y="225"/>
                  <a:pt x="958" y="225"/>
                  <a:pt x="958" y="225"/>
                </a:cubicBezTo>
                <a:cubicBezTo>
                  <a:pt x="1028" y="262"/>
                  <a:pt x="1028" y="262"/>
                  <a:pt x="1028" y="262"/>
                </a:cubicBezTo>
                <a:cubicBezTo>
                  <a:pt x="958" y="302"/>
                  <a:pt x="958" y="302"/>
                  <a:pt x="958" y="302"/>
                </a:cubicBezTo>
                <a:cubicBezTo>
                  <a:pt x="958" y="506"/>
                  <a:pt x="958" y="506"/>
                  <a:pt x="958" y="506"/>
                </a:cubicBezTo>
                <a:cubicBezTo>
                  <a:pt x="958" y="514"/>
                  <a:pt x="950" y="522"/>
                  <a:pt x="941" y="522"/>
                </a:cubicBezTo>
                <a:cubicBezTo>
                  <a:pt x="16" y="522"/>
                  <a:pt x="16" y="522"/>
                  <a:pt x="16" y="522"/>
                </a:cubicBezTo>
                <a:cubicBezTo>
                  <a:pt x="7" y="522"/>
                  <a:pt x="0" y="514"/>
                  <a:pt x="0" y="506"/>
                </a:cubicBezTo>
                <a:cubicBezTo>
                  <a:pt x="0" y="16"/>
                  <a:pt x="0" y="16"/>
                  <a:pt x="0" y="16"/>
                </a:cubicBezTo>
                <a:cubicBezTo>
                  <a:pt x="0" y="7"/>
                  <a:pt x="7" y="0"/>
                  <a:pt x="16" y="0"/>
                </a:cubicBezTo>
                <a:close/>
              </a:path>
            </a:pathLst>
          </a:custGeom>
          <a:noFill/>
          <a:ln>
            <a:solidFill>
              <a:srgbClr val="C00000"/>
            </a:solidFill>
          </a:ln>
        </p:spPr>
        <p:txBody>
          <a:bodyPr vert="horz" wrap="square" lIns="91440" tIns="45720" rIns="91440" bIns="45720" numCol="1" anchor="t" anchorCtr="0" compatLnSpc="1"/>
          <a:lstStyle/>
          <a:p>
            <a:endParaRPr lang="en-US" sz="2000">
              <a:solidFill>
                <a:schemeClr val="bg1">
                  <a:lumMod val="50000"/>
                </a:schemeClr>
              </a:solidFill>
            </a:endParaRPr>
          </a:p>
        </p:txBody>
      </p:sp>
      <p:sp>
        <p:nvSpPr>
          <p:cNvPr id="10" name="Text Box 10"/>
          <p:cNvSpPr txBox="1">
            <a:spLocks noChangeArrowheads="1"/>
          </p:cNvSpPr>
          <p:nvPr/>
        </p:nvSpPr>
        <p:spPr bwMode="auto">
          <a:xfrm>
            <a:off x="1750031" y="4695474"/>
            <a:ext cx="2059604" cy="907941"/>
          </a:xfrm>
          <a:prstGeom prst="rect">
            <a:avLst/>
          </a:prstGeom>
          <a:noFill/>
          <a:ln w="9525">
            <a:noFill/>
            <a:miter lim="800000"/>
          </a:ln>
        </p:spPr>
        <p:txBody>
          <a:bodyPr wrap="square" lIns="45720" tIns="22860" rIns="45720" bIns="22860">
            <a:spAutoFit/>
          </a:bodyPr>
          <a:lstStyle/>
          <a:p>
            <a:r>
              <a:rPr lang="zh-CN" altLang="en-US" sz="1400" dirty="0">
                <a:solidFill>
                  <a:schemeClr val="bg1">
                    <a:lumMod val="50000"/>
                  </a:schemeClr>
                </a:solidFill>
                <a:latin typeface="微软雅黑" panose="020B0503020204020204" pitchFamily="34" charset="-122"/>
                <a:ea typeface="微软雅黑" panose="020B0503020204020204" pitchFamily="34" charset="-122"/>
                <a:cs typeface="Lato Regular"/>
              </a:rPr>
              <a:t>点击此处更换文本</a:t>
            </a:r>
            <a:r>
              <a:rPr lang="en-US" altLang="zh-CN" sz="1400" dirty="0">
                <a:solidFill>
                  <a:schemeClr val="bg1">
                    <a:lumMod val="50000"/>
                  </a:schemeClr>
                </a:solidFill>
                <a:latin typeface="微软雅黑" panose="020B0503020204020204" pitchFamily="34" charset="-122"/>
                <a:ea typeface="微软雅黑" panose="020B0503020204020204" pitchFamily="34" charset="-122"/>
                <a:cs typeface="Lato Regular"/>
              </a:rPr>
              <a:t>freeppt7.com</a:t>
            </a:r>
          </a:p>
          <a:p>
            <a:r>
              <a:rPr lang="zh-CN" altLang="en-US" sz="1400" dirty="0">
                <a:solidFill>
                  <a:schemeClr val="bg1">
                    <a:lumMod val="50000"/>
                  </a:schemeClr>
                </a:solidFill>
                <a:latin typeface="微软雅黑" panose="020B0503020204020204" pitchFamily="34" charset="-122"/>
                <a:ea typeface="微软雅黑" panose="020B0503020204020204" pitchFamily="34" charset="-122"/>
                <a:cs typeface="Lato Regular"/>
              </a:rPr>
              <a:t>点击此处更换文本</a:t>
            </a:r>
            <a:r>
              <a:rPr lang="en-US" altLang="zh-CN" sz="1400" dirty="0">
                <a:solidFill>
                  <a:schemeClr val="bg1">
                    <a:lumMod val="50000"/>
                  </a:schemeClr>
                </a:solidFill>
                <a:latin typeface="微软雅黑" panose="020B0503020204020204" pitchFamily="34" charset="-122"/>
                <a:ea typeface="微软雅黑" panose="020B0503020204020204" pitchFamily="34" charset="-122"/>
                <a:cs typeface="Lato Regular"/>
              </a:rPr>
              <a:t>freeppt7.com</a:t>
            </a:r>
          </a:p>
        </p:txBody>
      </p:sp>
      <p:sp>
        <p:nvSpPr>
          <p:cNvPr id="11" name="Freeform 6"/>
          <p:cNvSpPr/>
          <p:nvPr/>
        </p:nvSpPr>
        <p:spPr bwMode="auto">
          <a:xfrm flipH="1">
            <a:off x="8308135" y="3413356"/>
            <a:ext cx="2408187" cy="1106256"/>
          </a:xfrm>
          <a:custGeom>
            <a:avLst/>
            <a:gdLst>
              <a:gd name="T0" fmla="*/ 16 w 1028"/>
              <a:gd name="T1" fmla="*/ 0 h 522"/>
              <a:gd name="T2" fmla="*/ 941 w 1028"/>
              <a:gd name="T3" fmla="*/ 0 h 522"/>
              <a:gd name="T4" fmla="*/ 958 w 1028"/>
              <a:gd name="T5" fmla="*/ 16 h 522"/>
              <a:gd name="T6" fmla="*/ 958 w 1028"/>
              <a:gd name="T7" fmla="*/ 225 h 522"/>
              <a:gd name="T8" fmla="*/ 1028 w 1028"/>
              <a:gd name="T9" fmla="*/ 262 h 522"/>
              <a:gd name="T10" fmla="*/ 958 w 1028"/>
              <a:gd name="T11" fmla="*/ 302 h 522"/>
              <a:gd name="T12" fmla="*/ 958 w 1028"/>
              <a:gd name="T13" fmla="*/ 506 h 522"/>
              <a:gd name="T14" fmla="*/ 941 w 1028"/>
              <a:gd name="T15" fmla="*/ 522 h 522"/>
              <a:gd name="T16" fmla="*/ 16 w 1028"/>
              <a:gd name="T17" fmla="*/ 522 h 522"/>
              <a:gd name="T18" fmla="*/ 0 w 1028"/>
              <a:gd name="T19" fmla="*/ 506 h 522"/>
              <a:gd name="T20" fmla="*/ 0 w 1028"/>
              <a:gd name="T21" fmla="*/ 16 h 522"/>
              <a:gd name="T22" fmla="*/ 16 w 1028"/>
              <a:gd name="T23" fmla="*/ 0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28" h="522">
                <a:moveTo>
                  <a:pt x="16" y="0"/>
                </a:moveTo>
                <a:cubicBezTo>
                  <a:pt x="941" y="0"/>
                  <a:pt x="941" y="0"/>
                  <a:pt x="941" y="0"/>
                </a:cubicBezTo>
                <a:cubicBezTo>
                  <a:pt x="950" y="0"/>
                  <a:pt x="958" y="7"/>
                  <a:pt x="958" y="16"/>
                </a:cubicBezTo>
                <a:cubicBezTo>
                  <a:pt x="958" y="225"/>
                  <a:pt x="958" y="225"/>
                  <a:pt x="958" y="225"/>
                </a:cubicBezTo>
                <a:cubicBezTo>
                  <a:pt x="1028" y="262"/>
                  <a:pt x="1028" y="262"/>
                  <a:pt x="1028" y="262"/>
                </a:cubicBezTo>
                <a:cubicBezTo>
                  <a:pt x="958" y="302"/>
                  <a:pt x="958" y="302"/>
                  <a:pt x="958" y="302"/>
                </a:cubicBezTo>
                <a:cubicBezTo>
                  <a:pt x="958" y="506"/>
                  <a:pt x="958" y="506"/>
                  <a:pt x="958" y="506"/>
                </a:cubicBezTo>
                <a:cubicBezTo>
                  <a:pt x="958" y="514"/>
                  <a:pt x="950" y="522"/>
                  <a:pt x="941" y="522"/>
                </a:cubicBezTo>
                <a:cubicBezTo>
                  <a:pt x="16" y="522"/>
                  <a:pt x="16" y="522"/>
                  <a:pt x="16" y="522"/>
                </a:cubicBezTo>
                <a:cubicBezTo>
                  <a:pt x="7" y="522"/>
                  <a:pt x="0" y="514"/>
                  <a:pt x="0" y="506"/>
                </a:cubicBezTo>
                <a:cubicBezTo>
                  <a:pt x="0" y="16"/>
                  <a:pt x="0" y="16"/>
                  <a:pt x="0" y="16"/>
                </a:cubicBezTo>
                <a:cubicBezTo>
                  <a:pt x="0" y="7"/>
                  <a:pt x="7" y="0"/>
                  <a:pt x="16" y="0"/>
                </a:cubicBezTo>
                <a:close/>
              </a:path>
            </a:pathLst>
          </a:custGeom>
          <a:noFill/>
          <a:ln>
            <a:solidFill>
              <a:srgbClr val="C00000"/>
            </a:solidFill>
          </a:ln>
        </p:spPr>
        <p:txBody>
          <a:bodyPr vert="horz" wrap="square" lIns="91440" tIns="45720" rIns="91440" bIns="45720" numCol="1" anchor="t" anchorCtr="0" compatLnSpc="1"/>
          <a:lstStyle/>
          <a:p>
            <a:endParaRPr lang="en-US" sz="2000">
              <a:solidFill>
                <a:schemeClr val="bg1">
                  <a:lumMod val="50000"/>
                </a:schemeClr>
              </a:solidFill>
            </a:endParaRPr>
          </a:p>
        </p:txBody>
      </p:sp>
      <p:sp>
        <p:nvSpPr>
          <p:cNvPr id="12" name="Text Box 10"/>
          <p:cNvSpPr txBox="1">
            <a:spLocks noChangeArrowheads="1"/>
          </p:cNvSpPr>
          <p:nvPr/>
        </p:nvSpPr>
        <p:spPr bwMode="auto">
          <a:xfrm>
            <a:off x="8703060" y="3522306"/>
            <a:ext cx="2059604" cy="907941"/>
          </a:xfrm>
          <a:prstGeom prst="rect">
            <a:avLst/>
          </a:prstGeom>
          <a:noFill/>
          <a:ln w="9525">
            <a:noFill/>
            <a:miter lim="800000"/>
          </a:ln>
        </p:spPr>
        <p:txBody>
          <a:bodyPr wrap="square" lIns="45720" tIns="22860" rIns="45720" bIns="22860">
            <a:spAutoFit/>
          </a:bodyPr>
          <a:lstStyle/>
          <a:p>
            <a:r>
              <a:rPr lang="zh-CN" altLang="en-US" sz="1400" dirty="0">
                <a:solidFill>
                  <a:schemeClr val="bg1">
                    <a:lumMod val="50000"/>
                  </a:schemeClr>
                </a:solidFill>
                <a:latin typeface="微软雅黑" panose="020B0503020204020204" pitchFamily="34" charset="-122"/>
                <a:ea typeface="微软雅黑" panose="020B0503020204020204" pitchFamily="34" charset="-122"/>
                <a:cs typeface="Lato Regular"/>
              </a:rPr>
              <a:t>点击此处更换文本</a:t>
            </a:r>
            <a:r>
              <a:rPr lang="en-US" altLang="zh-CN" sz="1400" dirty="0">
                <a:solidFill>
                  <a:schemeClr val="bg1">
                    <a:lumMod val="50000"/>
                  </a:schemeClr>
                </a:solidFill>
                <a:latin typeface="微软雅黑" panose="020B0503020204020204" pitchFamily="34" charset="-122"/>
                <a:ea typeface="微软雅黑" panose="020B0503020204020204" pitchFamily="34" charset="-122"/>
                <a:cs typeface="Lato Regular"/>
              </a:rPr>
              <a:t>freeppt7.com</a:t>
            </a:r>
          </a:p>
          <a:p>
            <a:r>
              <a:rPr lang="zh-CN" altLang="en-US" sz="1400" dirty="0">
                <a:solidFill>
                  <a:schemeClr val="bg1">
                    <a:lumMod val="50000"/>
                  </a:schemeClr>
                </a:solidFill>
                <a:latin typeface="微软雅黑" panose="020B0503020204020204" pitchFamily="34" charset="-122"/>
                <a:ea typeface="微软雅黑" panose="020B0503020204020204" pitchFamily="34" charset="-122"/>
                <a:cs typeface="Lato Regular"/>
              </a:rPr>
              <a:t>点击此处更换文本</a:t>
            </a:r>
            <a:r>
              <a:rPr lang="en-US" altLang="zh-CN" sz="1400" dirty="0">
                <a:solidFill>
                  <a:schemeClr val="bg1">
                    <a:lumMod val="50000"/>
                  </a:schemeClr>
                </a:solidFill>
                <a:latin typeface="微软雅黑" panose="020B0503020204020204" pitchFamily="34" charset="-122"/>
                <a:ea typeface="微软雅黑" panose="020B0503020204020204" pitchFamily="34" charset="-122"/>
                <a:cs typeface="Lato Regular"/>
              </a:rPr>
              <a:t>freeppt7.com</a:t>
            </a:r>
          </a:p>
        </p:txBody>
      </p:sp>
      <p:sp>
        <p:nvSpPr>
          <p:cNvPr id="13" name="Freeform 6"/>
          <p:cNvSpPr/>
          <p:nvPr/>
        </p:nvSpPr>
        <p:spPr bwMode="auto">
          <a:xfrm flipH="1">
            <a:off x="8300030" y="4642234"/>
            <a:ext cx="2408187" cy="1106256"/>
          </a:xfrm>
          <a:custGeom>
            <a:avLst/>
            <a:gdLst>
              <a:gd name="T0" fmla="*/ 16 w 1028"/>
              <a:gd name="T1" fmla="*/ 0 h 522"/>
              <a:gd name="T2" fmla="*/ 941 w 1028"/>
              <a:gd name="T3" fmla="*/ 0 h 522"/>
              <a:gd name="T4" fmla="*/ 958 w 1028"/>
              <a:gd name="T5" fmla="*/ 16 h 522"/>
              <a:gd name="T6" fmla="*/ 958 w 1028"/>
              <a:gd name="T7" fmla="*/ 225 h 522"/>
              <a:gd name="T8" fmla="*/ 1028 w 1028"/>
              <a:gd name="T9" fmla="*/ 262 h 522"/>
              <a:gd name="T10" fmla="*/ 958 w 1028"/>
              <a:gd name="T11" fmla="*/ 302 h 522"/>
              <a:gd name="T12" fmla="*/ 958 w 1028"/>
              <a:gd name="T13" fmla="*/ 506 h 522"/>
              <a:gd name="T14" fmla="*/ 941 w 1028"/>
              <a:gd name="T15" fmla="*/ 522 h 522"/>
              <a:gd name="T16" fmla="*/ 16 w 1028"/>
              <a:gd name="T17" fmla="*/ 522 h 522"/>
              <a:gd name="T18" fmla="*/ 0 w 1028"/>
              <a:gd name="T19" fmla="*/ 506 h 522"/>
              <a:gd name="T20" fmla="*/ 0 w 1028"/>
              <a:gd name="T21" fmla="*/ 16 h 522"/>
              <a:gd name="T22" fmla="*/ 16 w 1028"/>
              <a:gd name="T23" fmla="*/ 0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28" h="522">
                <a:moveTo>
                  <a:pt x="16" y="0"/>
                </a:moveTo>
                <a:cubicBezTo>
                  <a:pt x="941" y="0"/>
                  <a:pt x="941" y="0"/>
                  <a:pt x="941" y="0"/>
                </a:cubicBezTo>
                <a:cubicBezTo>
                  <a:pt x="950" y="0"/>
                  <a:pt x="958" y="7"/>
                  <a:pt x="958" y="16"/>
                </a:cubicBezTo>
                <a:cubicBezTo>
                  <a:pt x="958" y="225"/>
                  <a:pt x="958" y="225"/>
                  <a:pt x="958" y="225"/>
                </a:cubicBezTo>
                <a:cubicBezTo>
                  <a:pt x="1028" y="262"/>
                  <a:pt x="1028" y="262"/>
                  <a:pt x="1028" y="262"/>
                </a:cubicBezTo>
                <a:cubicBezTo>
                  <a:pt x="958" y="302"/>
                  <a:pt x="958" y="302"/>
                  <a:pt x="958" y="302"/>
                </a:cubicBezTo>
                <a:cubicBezTo>
                  <a:pt x="958" y="506"/>
                  <a:pt x="958" y="506"/>
                  <a:pt x="958" y="506"/>
                </a:cubicBezTo>
                <a:cubicBezTo>
                  <a:pt x="958" y="514"/>
                  <a:pt x="950" y="522"/>
                  <a:pt x="941" y="522"/>
                </a:cubicBezTo>
                <a:cubicBezTo>
                  <a:pt x="16" y="522"/>
                  <a:pt x="16" y="522"/>
                  <a:pt x="16" y="522"/>
                </a:cubicBezTo>
                <a:cubicBezTo>
                  <a:pt x="7" y="522"/>
                  <a:pt x="0" y="514"/>
                  <a:pt x="0" y="506"/>
                </a:cubicBezTo>
                <a:cubicBezTo>
                  <a:pt x="0" y="16"/>
                  <a:pt x="0" y="16"/>
                  <a:pt x="0" y="16"/>
                </a:cubicBezTo>
                <a:cubicBezTo>
                  <a:pt x="0" y="7"/>
                  <a:pt x="7" y="0"/>
                  <a:pt x="16" y="0"/>
                </a:cubicBezTo>
                <a:close/>
              </a:path>
            </a:pathLst>
          </a:custGeom>
          <a:noFill/>
          <a:ln>
            <a:solidFill>
              <a:schemeClr val="tx2">
                <a:lumMod val="50000"/>
              </a:schemeClr>
            </a:solidFill>
          </a:ln>
        </p:spPr>
        <p:txBody>
          <a:bodyPr vert="horz" wrap="square" lIns="91440" tIns="45720" rIns="91440" bIns="45720" numCol="1" anchor="t" anchorCtr="0" compatLnSpc="1"/>
          <a:lstStyle/>
          <a:p>
            <a:endParaRPr lang="en-US" sz="2000">
              <a:solidFill>
                <a:schemeClr val="bg1">
                  <a:lumMod val="50000"/>
                </a:schemeClr>
              </a:solidFill>
            </a:endParaRPr>
          </a:p>
        </p:txBody>
      </p:sp>
      <p:sp>
        <p:nvSpPr>
          <p:cNvPr id="14" name="Text Box 10"/>
          <p:cNvSpPr txBox="1">
            <a:spLocks noChangeArrowheads="1"/>
          </p:cNvSpPr>
          <p:nvPr/>
        </p:nvSpPr>
        <p:spPr bwMode="auto">
          <a:xfrm>
            <a:off x="8694955" y="4751184"/>
            <a:ext cx="2059604" cy="907941"/>
          </a:xfrm>
          <a:prstGeom prst="rect">
            <a:avLst/>
          </a:prstGeom>
          <a:noFill/>
          <a:ln w="9525">
            <a:noFill/>
            <a:miter lim="800000"/>
          </a:ln>
        </p:spPr>
        <p:txBody>
          <a:bodyPr wrap="square" lIns="45720" tIns="22860" rIns="45720" bIns="22860">
            <a:spAutoFit/>
          </a:bodyPr>
          <a:lstStyle/>
          <a:p>
            <a:r>
              <a:rPr lang="zh-CN" altLang="en-US" sz="1400" dirty="0">
                <a:solidFill>
                  <a:schemeClr val="bg1">
                    <a:lumMod val="50000"/>
                  </a:schemeClr>
                </a:solidFill>
                <a:latin typeface="微软雅黑" panose="020B0503020204020204" pitchFamily="34" charset="-122"/>
                <a:ea typeface="微软雅黑" panose="020B0503020204020204" pitchFamily="34" charset="-122"/>
                <a:cs typeface="Lato Regular"/>
              </a:rPr>
              <a:t>点击此处更换文本</a:t>
            </a:r>
            <a:r>
              <a:rPr lang="en-US" altLang="zh-CN" sz="1400" dirty="0">
                <a:solidFill>
                  <a:schemeClr val="bg1">
                    <a:lumMod val="50000"/>
                  </a:schemeClr>
                </a:solidFill>
                <a:latin typeface="微软雅黑" panose="020B0503020204020204" pitchFamily="34" charset="-122"/>
                <a:ea typeface="微软雅黑" panose="020B0503020204020204" pitchFamily="34" charset="-122"/>
                <a:cs typeface="Lato Regular"/>
              </a:rPr>
              <a:t>freeppt7.com</a:t>
            </a:r>
          </a:p>
          <a:p>
            <a:r>
              <a:rPr lang="zh-CN" altLang="en-US" sz="1400" dirty="0">
                <a:solidFill>
                  <a:schemeClr val="bg1">
                    <a:lumMod val="50000"/>
                  </a:schemeClr>
                </a:solidFill>
                <a:latin typeface="微软雅黑" panose="020B0503020204020204" pitchFamily="34" charset="-122"/>
                <a:ea typeface="微软雅黑" panose="020B0503020204020204" pitchFamily="34" charset="-122"/>
                <a:cs typeface="Lato Regular"/>
              </a:rPr>
              <a:t>点击此处更换文本</a:t>
            </a:r>
            <a:r>
              <a:rPr lang="en-US" altLang="zh-CN" sz="1400" dirty="0">
                <a:solidFill>
                  <a:schemeClr val="bg1">
                    <a:lumMod val="50000"/>
                  </a:schemeClr>
                </a:solidFill>
                <a:latin typeface="微软雅黑" panose="020B0503020204020204" pitchFamily="34" charset="-122"/>
                <a:ea typeface="微软雅黑" panose="020B0503020204020204" pitchFamily="34" charset="-122"/>
                <a:cs typeface="Lato Regular"/>
              </a:rPr>
              <a:t>freeppt7.com</a:t>
            </a:r>
          </a:p>
        </p:txBody>
      </p:sp>
      <p:grpSp>
        <p:nvGrpSpPr>
          <p:cNvPr id="15" name="组合 14"/>
          <p:cNvGrpSpPr/>
          <p:nvPr/>
        </p:nvGrpSpPr>
        <p:grpSpPr>
          <a:xfrm>
            <a:off x="4374087" y="2144958"/>
            <a:ext cx="3696240" cy="3604722"/>
            <a:chOff x="4452938" y="2259013"/>
            <a:chExt cx="3462337" cy="3376612"/>
          </a:xfrm>
        </p:grpSpPr>
        <p:grpSp>
          <p:nvGrpSpPr>
            <p:cNvPr id="17" name="Group 5"/>
            <p:cNvGrpSpPr/>
            <p:nvPr/>
          </p:nvGrpSpPr>
          <p:grpSpPr bwMode="auto">
            <a:xfrm>
              <a:off x="4452938" y="2259013"/>
              <a:ext cx="3462337" cy="3376612"/>
              <a:chOff x="0" y="0"/>
              <a:chExt cx="7716441" cy="7523163"/>
            </a:xfrm>
          </p:grpSpPr>
          <p:sp>
            <p:nvSpPr>
              <p:cNvPr id="25" name="AutoShape 6"/>
              <p:cNvSpPr>
                <a:spLocks noChangeArrowheads="1"/>
              </p:cNvSpPr>
              <p:nvPr/>
            </p:nvSpPr>
            <p:spPr bwMode="auto">
              <a:xfrm>
                <a:off x="3855839" y="0"/>
                <a:ext cx="3117690" cy="2341563"/>
              </a:xfrm>
              <a:custGeom>
                <a:avLst/>
                <a:gdLst>
                  <a:gd name="T0" fmla="*/ 333275 w 21600"/>
                  <a:gd name="T1" fmla="*/ 0 h 21600"/>
                  <a:gd name="T2" fmla="*/ 0 w 21600"/>
                  <a:gd name="T3" fmla="*/ 117512 h 21600"/>
                  <a:gd name="T4" fmla="*/ 3770817 w 21600"/>
                  <a:gd name="T5" fmla="*/ 139305762 h 21600"/>
                  <a:gd name="T6" fmla="*/ 308562254 w 21600"/>
                  <a:gd name="T7" fmla="*/ 253827055 h 21600"/>
                  <a:gd name="T8" fmla="*/ 449978796 w 21600"/>
                  <a:gd name="T9" fmla="*/ 163255940 h 21600"/>
                  <a:gd name="T10" fmla="*/ 333275 w 21600"/>
                  <a:gd name="T11" fmla="*/ 0 h 216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600" h="21600">
                    <a:moveTo>
                      <a:pt x="16" y="0"/>
                    </a:moveTo>
                    <a:lnTo>
                      <a:pt x="0" y="10"/>
                    </a:lnTo>
                    <a:lnTo>
                      <a:pt x="181" y="11854"/>
                    </a:lnTo>
                    <a:lnTo>
                      <a:pt x="14811" y="21599"/>
                    </a:lnTo>
                    <a:lnTo>
                      <a:pt x="21599" y="13892"/>
                    </a:lnTo>
                    <a:lnTo>
                      <a:pt x="16" y="0"/>
                    </a:lnTo>
                    <a:close/>
                  </a:path>
                </a:pathLst>
              </a:cu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lIns="0" tIns="0" rIns="0" bIns="0" anchor="ctr"/>
              <a:lstStyle/>
              <a:p>
                <a:endParaRPr lang="zh-CN" altLang="en-US"/>
              </a:p>
            </p:txBody>
          </p:sp>
          <p:sp>
            <p:nvSpPr>
              <p:cNvPr id="26" name="AutoShape 7"/>
              <p:cNvSpPr/>
              <p:nvPr/>
            </p:nvSpPr>
            <p:spPr bwMode="auto">
              <a:xfrm>
                <a:off x="5993422" y="1503217"/>
                <a:ext cx="1719482" cy="3321229"/>
              </a:xfrm>
              <a:custGeom>
                <a:avLst/>
                <a:gdLst>
                  <a:gd name="T0" fmla="*/ 859587 w 21600"/>
                  <a:gd name="T1" fmla="*/ 1658938 h 21600"/>
                  <a:gd name="T2" fmla="*/ 859587 w 21600"/>
                  <a:gd name="T3" fmla="*/ 1658938 h 21600"/>
                  <a:gd name="T4" fmla="*/ 859587 w 21600"/>
                  <a:gd name="T5" fmla="*/ 1658938 h 21600"/>
                  <a:gd name="T6" fmla="*/ 859587 w 21600"/>
                  <a:gd name="T7" fmla="*/ 1658938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2159" y="0"/>
                    </a:moveTo>
                    <a:lnTo>
                      <a:pt x="0" y="5438"/>
                    </a:lnTo>
                    <a:lnTo>
                      <a:pt x="6423" y="20020"/>
                    </a:lnTo>
                    <a:lnTo>
                      <a:pt x="6234" y="20144"/>
                    </a:lnTo>
                    <a:lnTo>
                      <a:pt x="21600" y="21599"/>
                    </a:lnTo>
                    <a:lnTo>
                      <a:pt x="12159" y="0"/>
                    </a:lnTo>
                    <a:close/>
                  </a:path>
                </a:pathLst>
              </a:custGeom>
              <a:solidFill>
                <a:schemeClr val="tx2">
                  <a:lumMod val="50000"/>
                </a:schemeClr>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pPr algn="ctr" eaLnBrk="1" hangingPunct="1">
                  <a:defRPr/>
                </a:pPr>
                <a:endParaRPr lang="zh-CN" altLang="en-US" sz="1400" noProof="1">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27" name="AutoShape 8"/>
              <p:cNvSpPr/>
              <p:nvPr/>
            </p:nvSpPr>
            <p:spPr bwMode="auto">
              <a:xfrm>
                <a:off x="5048767" y="4598079"/>
                <a:ext cx="2667674" cy="2925084"/>
              </a:xfrm>
              <a:custGeom>
                <a:avLst/>
                <a:gdLst>
                  <a:gd name="T0" fmla="*/ 1333432 w 21600"/>
                  <a:gd name="T1" fmla="*/ 1462088 h 21600"/>
                  <a:gd name="T2" fmla="*/ 1333432 w 21600"/>
                  <a:gd name="T3" fmla="*/ 1462088 h 21600"/>
                  <a:gd name="T4" fmla="*/ 1333432 w 21600"/>
                  <a:gd name="T5" fmla="*/ 1462088 h 21600"/>
                  <a:gd name="T6" fmla="*/ 1333432 w 21600"/>
                  <a:gd name="T7" fmla="*/ 1462088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1664" y="0"/>
                    </a:moveTo>
                    <a:lnTo>
                      <a:pt x="0" y="13332"/>
                    </a:lnTo>
                    <a:lnTo>
                      <a:pt x="4256" y="21599"/>
                    </a:lnTo>
                    <a:lnTo>
                      <a:pt x="21599" y="1770"/>
                    </a:lnTo>
                    <a:lnTo>
                      <a:pt x="21571" y="1650"/>
                    </a:lnTo>
                    <a:lnTo>
                      <a:pt x="11664" y="0"/>
                    </a:lnTo>
                    <a:close/>
                  </a:path>
                </a:pathLst>
              </a:custGeom>
              <a:solidFill>
                <a:schemeClr val="tx2">
                  <a:lumMod val="50000"/>
                </a:schemeClr>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pPr algn="ctr" eaLnBrk="1" hangingPunct="1">
                  <a:defRPr/>
                </a:pPr>
                <a:endParaRPr lang="zh-CN" altLang="en-US" sz="1400" noProof="1">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28" name="AutoShape 9"/>
              <p:cNvSpPr/>
              <p:nvPr/>
            </p:nvSpPr>
            <p:spPr bwMode="auto">
              <a:xfrm>
                <a:off x="2129894" y="6405476"/>
                <a:ext cx="3446041" cy="1117687"/>
              </a:xfrm>
              <a:custGeom>
                <a:avLst/>
                <a:gdLst>
                  <a:gd name="T0" fmla="*/ 1723143 w 21600"/>
                  <a:gd name="T1" fmla="*/ 559594 h 21600"/>
                  <a:gd name="T2" fmla="*/ 1723143 w 21600"/>
                  <a:gd name="T3" fmla="*/ 559594 h 21600"/>
                  <a:gd name="T4" fmla="*/ 1723143 w 21600"/>
                  <a:gd name="T5" fmla="*/ 559594 h 21600"/>
                  <a:gd name="T6" fmla="*/ 1723143 w 21600"/>
                  <a:gd name="T7" fmla="*/ 559594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8306" y="0"/>
                    </a:moveTo>
                    <a:lnTo>
                      <a:pt x="18276" y="122"/>
                    </a:lnTo>
                    <a:lnTo>
                      <a:pt x="3798" y="122"/>
                    </a:lnTo>
                    <a:lnTo>
                      <a:pt x="0" y="21316"/>
                    </a:lnTo>
                    <a:lnTo>
                      <a:pt x="74" y="21600"/>
                    </a:lnTo>
                    <a:lnTo>
                      <a:pt x="21597" y="21600"/>
                    </a:lnTo>
                    <a:lnTo>
                      <a:pt x="21600" y="21592"/>
                    </a:lnTo>
                    <a:lnTo>
                      <a:pt x="18306" y="0"/>
                    </a:lnTo>
                    <a:close/>
                  </a:path>
                </a:pathLst>
              </a:custGeom>
              <a:solidFill>
                <a:srgbClr val="C00000"/>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pPr algn="ctr" eaLnBrk="1" hangingPunct="1">
                  <a:defRPr/>
                </a:pPr>
                <a:endParaRPr lang="zh-CN" altLang="en-US" sz="1400" noProof="1">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29" name="AutoShape 10"/>
              <p:cNvSpPr/>
              <p:nvPr/>
            </p:nvSpPr>
            <p:spPr bwMode="auto">
              <a:xfrm>
                <a:off x="0" y="4598079"/>
                <a:ext cx="2734896" cy="2910936"/>
              </a:xfrm>
              <a:custGeom>
                <a:avLst/>
                <a:gdLst>
                  <a:gd name="T0" fmla="*/ 1367561 w 21600"/>
                  <a:gd name="T1" fmla="*/ 1455738 h 21600"/>
                  <a:gd name="T2" fmla="*/ 1367561 w 21600"/>
                  <a:gd name="T3" fmla="*/ 1455738 h 21600"/>
                  <a:gd name="T4" fmla="*/ 1367561 w 21600"/>
                  <a:gd name="T5" fmla="*/ 1455738 h 21600"/>
                  <a:gd name="T6" fmla="*/ 1367561 w 21600"/>
                  <a:gd name="T7" fmla="*/ 1455738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9941" y="0"/>
                    </a:moveTo>
                    <a:lnTo>
                      <a:pt x="3" y="1781"/>
                    </a:lnTo>
                    <a:lnTo>
                      <a:pt x="0" y="1790"/>
                    </a:lnTo>
                    <a:lnTo>
                      <a:pt x="16814" y="21599"/>
                    </a:lnTo>
                    <a:lnTo>
                      <a:pt x="21600" y="13449"/>
                    </a:lnTo>
                    <a:lnTo>
                      <a:pt x="21358" y="13449"/>
                    </a:lnTo>
                    <a:lnTo>
                      <a:pt x="9941" y="0"/>
                    </a:lnTo>
                    <a:close/>
                  </a:path>
                </a:pathLst>
              </a:custGeom>
              <a:solidFill>
                <a:schemeClr val="tx2">
                  <a:lumMod val="50000"/>
                </a:schemeClr>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pPr algn="ctr" eaLnBrk="1" hangingPunct="1">
                  <a:defRPr/>
                </a:pPr>
                <a:endParaRPr lang="zh-CN" altLang="en-US" sz="1400" noProof="1">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30" name="AutoShape 11"/>
              <p:cNvSpPr>
                <a:spLocks noChangeArrowheads="1"/>
              </p:cNvSpPr>
              <p:nvPr/>
            </p:nvSpPr>
            <p:spPr bwMode="auto">
              <a:xfrm>
                <a:off x="0" y="1477963"/>
                <a:ext cx="1776321" cy="3359150"/>
              </a:xfrm>
              <a:custGeom>
                <a:avLst/>
                <a:gdLst>
                  <a:gd name="T0" fmla="*/ 63875928 w 21600"/>
                  <a:gd name="T1" fmla="*/ 0 h 21600"/>
                  <a:gd name="T2" fmla="*/ 0 w 21600"/>
                  <a:gd name="T3" fmla="*/ 522402256 h 21600"/>
                  <a:gd name="T4" fmla="*/ 103554087 w 21600"/>
                  <a:gd name="T5" fmla="*/ 485060171 h 21600"/>
                  <a:gd name="T6" fmla="*/ 102411156 w 21600"/>
                  <a:gd name="T7" fmla="*/ 482327285 h 21600"/>
                  <a:gd name="T8" fmla="*/ 145294916 w 21600"/>
                  <a:gd name="T9" fmla="*/ 127432310 h 21600"/>
                  <a:gd name="T10" fmla="*/ 146072715 w 21600"/>
                  <a:gd name="T11" fmla="*/ 126682566 h 21600"/>
                  <a:gd name="T12" fmla="*/ 63875928 w 21600"/>
                  <a:gd name="T13" fmla="*/ 0 h 2160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1600" h="21600">
                    <a:moveTo>
                      <a:pt x="9445" y="0"/>
                    </a:moveTo>
                    <a:lnTo>
                      <a:pt x="0" y="21600"/>
                    </a:lnTo>
                    <a:lnTo>
                      <a:pt x="15312" y="20056"/>
                    </a:lnTo>
                    <a:lnTo>
                      <a:pt x="15143" y="19943"/>
                    </a:lnTo>
                    <a:lnTo>
                      <a:pt x="21484" y="5269"/>
                    </a:lnTo>
                    <a:lnTo>
                      <a:pt x="21599" y="5238"/>
                    </a:lnTo>
                    <a:lnTo>
                      <a:pt x="9445" y="0"/>
                    </a:lnTo>
                    <a:close/>
                  </a:path>
                </a:pathLst>
              </a:cu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lIns="0" tIns="0" rIns="0" bIns="0" anchor="ctr"/>
              <a:lstStyle/>
              <a:p>
                <a:endParaRPr lang="zh-CN" altLang="en-US"/>
              </a:p>
            </p:txBody>
          </p:sp>
          <p:sp>
            <p:nvSpPr>
              <p:cNvPr id="33" name="AutoShape 12"/>
              <p:cNvSpPr>
                <a:spLocks noChangeArrowheads="1"/>
              </p:cNvSpPr>
              <p:nvPr/>
            </p:nvSpPr>
            <p:spPr bwMode="auto">
              <a:xfrm>
                <a:off x="769897" y="1588"/>
                <a:ext cx="3122453" cy="2292350"/>
              </a:xfrm>
              <a:custGeom>
                <a:avLst/>
                <a:gdLst>
                  <a:gd name="T0" fmla="*/ 445963193 w 21600"/>
                  <a:gd name="T1" fmla="*/ 0 h 21600"/>
                  <a:gd name="T2" fmla="*/ 0 w 21600"/>
                  <a:gd name="T3" fmla="*/ 156983842 h 21600"/>
                  <a:gd name="T4" fmla="*/ 145568614 w 21600"/>
                  <a:gd name="T5" fmla="*/ 243269701 h 21600"/>
                  <a:gd name="T6" fmla="*/ 451354629 w 21600"/>
                  <a:gd name="T7" fmla="*/ 135910672 h 21600"/>
                  <a:gd name="T8" fmla="*/ 449766514 w 21600"/>
                  <a:gd name="T9" fmla="*/ 135527765 h 21600"/>
                  <a:gd name="T10" fmla="*/ 445963193 w 21600"/>
                  <a:gd name="T11" fmla="*/ 0 h 216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600" h="21600">
                    <a:moveTo>
                      <a:pt x="21341" y="0"/>
                    </a:moveTo>
                    <a:lnTo>
                      <a:pt x="0" y="13938"/>
                    </a:lnTo>
                    <a:lnTo>
                      <a:pt x="6966" y="21599"/>
                    </a:lnTo>
                    <a:lnTo>
                      <a:pt x="21599" y="12067"/>
                    </a:lnTo>
                    <a:lnTo>
                      <a:pt x="21523" y="12033"/>
                    </a:lnTo>
                    <a:lnTo>
                      <a:pt x="21341" y="0"/>
                    </a:lnTo>
                    <a:close/>
                  </a:path>
                </a:pathLst>
              </a:custGeom>
              <a:solidFill>
                <a:schemeClr val="tx2">
                  <a:lumMod val="50000"/>
                </a:schemeClr>
              </a:solidFill>
              <a:ln>
                <a:noFill/>
              </a:ln>
              <a:extLst>
                <a:ext uri="{91240B29-F687-4F45-9708-019B960494DF}">
                  <a14:hiddenLine xmlns:a14="http://schemas.microsoft.com/office/drawing/2010/main" w="9525">
                    <a:solidFill>
                      <a:srgbClr val="000000"/>
                    </a:solidFill>
                    <a:round/>
                  </a14:hiddenLine>
                </a:ext>
              </a:extLst>
            </p:spPr>
            <p:txBody>
              <a:bodyPr lIns="0" tIns="0" rIns="0" bIns="0" anchor="ctr"/>
              <a:lstStyle/>
              <a:p>
                <a:endParaRPr lang="zh-CN" altLang="en-US"/>
              </a:p>
            </p:txBody>
          </p:sp>
        </p:grpSp>
        <p:sp>
          <p:nvSpPr>
            <p:cNvPr id="18" name="AutoShape 29"/>
            <p:cNvSpPr>
              <a:spLocks noChangeArrowheads="1"/>
            </p:cNvSpPr>
            <p:nvPr/>
          </p:nvSpPr>
          <p:spPr bwMode="auto">
            <a:xfrm>
              <a:off x="7024688" y="4818063"/>
              <a:ext cx="349250" cy="344487"/>
            </a:xfrm>
            <a:custGeom>
              <a:avLst/>
              <a:gdLst>
                <a:gd name="T0" fmla="*/ 45739785 w 21600"/>
                <a:gd name="T1" fmla="*/ 43649134 h 21600"/>
                <a:gd name="T2" fmla="*/ 45739785 w 21600"/>
                <a:gd name="T3" fmla="*/ 43649134 h 21600"/>
                <a:gd name="T4" fmla="*/ 45739785 w 21600"/>
                <a:gd name="T5" fmla="*/ 43649134 h 21600"/>
                <a:gd name="T6" fmla="*/ 45739785 w 21600"/>
                <a:gd name="T7" fmla="*/ 43649134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599"/>
                  </a:lnTo>
                  <a:lnTo>
                    <a:pt x="0" y="21599"/>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7670" tIns="37670" rIns="37670" bIns="37670" anchor="ctr"/>
            <a:lstStyle/>
            <a:p>
              <a:pPr algn="ctr" eaLnBrk="1" hangingPunct="1"/>
              <a:r>
                <a:rPr lang="es-ES" altLang="zh-CN" sz="1400">
                  <a:solidFill>
                    <a:schemeClr val="bg1"/>
                  </a:solidFill>
                  <a:latin typeface="Arial" panose="020B0604020202020204" pitchFamily="34" charset="0"/>
                  <a:ea typeface="微软雅黑" panose="020B0503020204020204" pitchFamily="34" charset="-122"/>
                  <a:sym typeface="Arial" panose="020B0604020202020204" pitchFamily="34" charset="0"/>
                </a:rPr>
                <a:t>04</a:t>
              </a:r>
              <a:endParaRPr lang="es-ES" altLang="zh-CN" sz="1400" b="1">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19" name="AutoShape 30"/>
            <p:cNvSpPr>
              <a:spLocks noChangeArrowheads="1"/>
            </p:cNvSpPr>
            <p:nvPr/>
          </p:nvSpPr>
          <p:spPr bwMode="auto">
            <a:xfrm>
              <a:off x="5392738" y="2651125"/>
              <a:ext cx="311150" cy="342900"/>
            </a:xfrm>
            <a:custGeom>
              <a:avLst/>
              <a:gdLst>
                <a:gd name="T0" fmla="*/ 32309413 w 21600"/>
                <a:gd name="T1" fmla="*/ 43247897 h 21600"/>
                <a:gd name="T2" fmla="*/ 32309413 w 21600"/>
                <a:gd name="T3" fmla="*/ 43247897 h 21600"/>
                <a:gd name="T4" fmla="*/ 32309413 w 21600"/>
                <a:gd name="T5" fmla="*/ 43247897 h 21600"/>
                <a:gd name="T6" fmla="*/ 32309413 w 21600"/>
                <a:gd name="T7" fmla="*/ 4324789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7670" tIns="37670" rIns="37670" bIns="37670" anchor="ctr"/>
            <a:lstStyle/>
            <a:p>
              <a:pPr algn="ctr" eaLnBrk="1" hangingPunct="1"/>
              <a:r>
                <a:rPr lang="es-ES" altLang="zh-CN" sz="1400">
                  <a:solidFill>
                    <a:schemeClr val="bg1"/>
                  </a:solidFill>
                  <a:latin typeface="Arial" panose="020B0604020202020204" pitchFamily="34" charset="0"/>
                  <a:ea typeface="微软雅黑" panose="020B0503020204020204" pitchFamily="34" charset="-122"/>
                  <a:sym typeface="Arial" panose="020B0604020202020204" pitchFamily="34" charset="0"/>
                </a:rPr>
                <a:t>01</a:t>
              </a:r>
              <a:endParaRPr lang="es-ES" altLang="zh-CN" sz="1400" b="1">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20" name="AutoShape 31"/>
            <p:cNvSpPr>
              <a:spLocks noChangeArrowheads="1"/>
            </p:cNvSpPr>
            <p:nvPr/>
          </p:nvSpPr>
          <p:spPr bwMode="auto">
            <a:xfrm>
              <a:off x="6696075" y="2651125"/>
              <a:ext cx="330200" cy="342900"/>
            </a:xfrm>
            <a:custGeom>
              <a:avLst/>
              <a:gdLst>
                <a:gd name="T0" fmla="*/ 38636320 w 21600"/>
                <a:gd name="T1" fmla="*/ 43247897 h 21600"/>
                <a:gd name="T2" fmla="*/ 38636320 w 21600"/>
                <a:gd name="T3" fmla="*/ 43247897 h 21600"/>
                <a:gd name="T4" fmla="*/ 38636320 w 21600"/>
                <a:gd name="T5" fmla="*/ 43247897 h 21600"/>
                <a:gd name="T6" fmla="*/ 38636320 w 21600"/>
                <a:gd name="T7" fmla="*/ 4324789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7670" tIns="37670" rIns="37670" bIns="37670" anchor="ctr"/>
            <a:lstStyle/>
            <a:p>
              <a:pPr algn="ctr" eaLnBrk="1" hangingPunct="1"/>
              <a:r>
                <a:rPr lang="es-ES" altLang="zh-CN" sz="1400">
                  <a:solidFill>
                    <a:schemeClr val="bg1"/>
                  </a:solidFill>
                  <a:latin typeface="Arial" panose="020B0604020202020204" pitchFamily="34" charset="0"/>
                  <a:ea typeface="微软雅黑" panose="020B0503020204020204" pitchFamily="34" charset="-122"/>
                  <a:sym typeface="Arial" panose="020B0604020202020204" pitchFamily="34" charset="0"/>
                </a:rPr>
                <a:t>02</a:t>
              </a:r>
              <a:endParaRPr lang="es-ES" altLang="zh-CN" sz="1400" b="1">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21" name="AutoShape 32"/>
            <p:cNvSpPr>
              <a:spLocks noChangeArrowheads="1"/>
            </p:cNvSpPr>
            <p:nvPr/>
          </p:nvSpPr>
          <p:spPr bwMode="auto">
            <a:xfrm>
              <a:off x="5014913" y="4746625"/>
              <a:ext cx="311150" cy="342900"/>
            </a:xfrm>
            <a:custGeom>
              <a:avLst/>
              <a:gdLst>
                <a:gd name="T0" fmla="*/ 32309413 w 21600"/>
                <a:gd name="T1" fmla="*/ 43247897 h 21600"/>
                <a:gd name="T2" fmla="*/ 32309413 w 21600"/>
                <a:gd name="T3" fmla="*/ 43247897 h 21600"/>
                <a:gd name="T4" fmla="*/ 32309413 w 21600"/>
                <a:gd name="T5" fmla="*/ 43247897 h 21600"/>
                <a:gd name="T6" fmla="*/ 32309413 w 21600"/>
                <a:gd name="T7" fmla="*/ 4324789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7670" tIns="37670" rIns="37670" bIns="37670" anchor="ctr"/>
            <a:lstStyle/>
            <a:p>
              <a:pPr algn="ctr" eaLnBrk="1" hangingPunct="1"/>
              <a:r>
                <a:rPr lang="es-ES" altLang="zh-CN" sz="1400">
                  <a:solidFill>
                    <a:schemeClr val="bg1"/>
                  </a:solidFill>
                  <a:latin typeface="Arial" panose="020B0604020202020204" pitchFamily="34" charset="0"/>
                  <a:ea typeface="微软雅黑" panose="020B0503020204020204" pitchFamily="34" charset="-122"/>
                  <a:sym typeface="Arial" panose="020B0604020202020204" pitchFamily="34" charset="0"/>
                </a:rPr>
                <a:t>06</a:t>
              </a:r>
              <a:endParaRPr lang="es-ES" altLang="zh-CN" sz="1400" b="1">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22" name="AutoShape 33"/>
            <p:cNvSpPr>
              <a:spLocks noChangeArrowheads="1"/>
            </p:cNvSpPr>
            <p:nvPr/>
          </p:nvSpPr>
          <p:spPr bwMode="auto">
            <a:xfrm>
              <a:off x="5967413" y="5264150"/>
              <a:ext cx="476250" cy="342900"/>
            </a:xfrm>
            <a:custGeom>
              <a:avLst/>
              <a:gdLst>
                <a:gd name="T0" fmla="*/ 115778426 w 21600"/>
                <a:gd name="T1" fmla="*/ 43247897 h 21600"/>
                <a:gd name="T2" fmla="*/ 115778426 w 21600"/>
                <a:gd name="T3" fmla="*/ 43247897 h 21600"/>
                <a:gd name="T4" fmla="*/ 115778426 w 21600"/>
                <a:gd name="T5" fmla="*/ 43247897 h 21600"/>
                <a:gd name="T6" fmla="*/ 115778426 w 21600"/>
                <a:gd name="T7" fmla="*/ 4324789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599"/>
                  </a:lnTo>
                  <a:lnTo>
                    <a:pt x="0" y="21599"/>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7670" tIns="37670" rIns="37670" bIns="37670" anchor="ctr"/>
            <a:lstStyle/>
            <a:p>
              <a:pPr algn="ctr" eaLnBrk="1" hangingPunct="1"/>
              <a:r>
                <a:rPr lang="es-ES" altLang="zh-CN" sz="1400">
                  <a:solidFill>
                    <a:schemeClr val="bg1"/>
                  </a:solidFill>
                  <a:latin typeface="Arial" panose="020B0604020202020204" pitchFamily="34" charset="0"/>
                  <a:ea typeface="微软雅黑" panose="020B0503020204020204" pitchFamily="34" charset="-122"/>
                  <a:sym typeface="Arial" panose="020B0604020202020204" pitchFamily="34" charset="0"/>
                </a:rPr>
                <a:t>05</a:t>
              </a:r>
              <a:endParaRPr lang="es-ES" altLang="zh-CN" sz="1400" b="1">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23" name="AutoShape 34"/>
            <p:cNvSpPr>
              <a:spLocks noChangeArrowheads="1"/>
            </p:cNvSpPr>
            <p:nvPr/>
          </p:nvSpPr>
          <p:spPr bwMode="auto">
            <a:xfrm>
              <a:off x="7318375" y="3532188"/>
              <a:ext cx="350838" cy="342900"/>
            </a:xfrm>
            <a:custGeom>
              <a:avLst/>
              <a:gdLst>
                <a:gd name="T0" fmla="*/ 46156686 w 21600"/>
                <a:gd name="T1" fmla="*/ 43247897 h 21600"/>
                <a:gd name="T2" fmla="*/ 46156686 w 21600"/>
                <a:gd name="T3" fmla="*/ 43247897 h 21600"/>
                <a:gd name="T4" fmla="*/ 46156686 w 21600"/>
                <a:gd name="T5" fmla="*/ 43247897 h 21600"/>
                <a:gd name="T6" fmla="*/ 46156686 w 21600"/>
                <a:gd name="T7" fmla="*/ 4324789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599"/>
                  </a:lnTo>
                  <a:lnTo>
                    <a:pt x="0" y="21599"/>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7670" tIns="37670" rIns="37670" bIns="37670" anchor="ctr"/>
            <a:lstStyle/>
            <a:p>
              <a:pPr algn="ctr" eaLnBrk="1" hangingPunct="1"/>
              <a:r>
                <a:rPr lang="es-ES" altLang="zh-CN" sz="1400">
                  <a:solidFill>
                    <a:schemeClr val="bg1"/>
                  </a:solidFill>
                  <a:latin typeface="Arial" panose="020B0604020202020204" pitchFamily="34" charset="0"/>
                  <a:ea typeface="微软雅黑" panose="020B0503020204020204" pitchFamily="34" charset="-122"/>
                  <a:sym typeface="Arial" panose="020B0604020202020204" pitchFamily="34" charset="0"/>
                </a:rPr>
                <a:t>03</a:t>
              </a:r>
              <a:endParaRPr lang="es-ES" altLang="zh-CN" sz="1400" b="1">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24" name="AutoShape 35"/>
            <p:cNvSpPr>
              <a:spLocks noChangeArrowheads="1"/>
            </p:cNvSpPr>
            <p:nvPr/>
          </p:nvSpPr>
          <p:spPr bwMode="auto">
            <a:xfrm>
              <a:off x="4665663" y="3511550"/>
              <a:ext cx="349250" cy="342900"/>
            </a:xfrm>
            <a:custGeom>
              <a:avLst/>
              <a:gdLst>
                <a:gd name="T0" fmla="*/ 45739785 w 21600"/>
                <a:gd name="T1" fmla="*/ 43247897 h 21600"/>
                <a:gd name="T2" fmla="*/ 45739785 w 21600"/>
                <a:gd name="T3" fmla="*/ 43247897 h 21600"/>
                <a:gd name="T4" fmla="*/ 45739785 w 21600"/>
                <a:gd name="T5" fmla="*/ 43247897 h 21600"/>
                <a:gd name="T6" fmla="*/ 45739785 w 21600"/>
                <a:gd name="T7" fmla="*/ 4324789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599"/>
                  </a:lnTo>
                  <a:lnTo>
                    <a:pt x="0" y="21599"/>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7670" tIns="37670" rIns="37670" bIns="37670" anchor="ctr"/>
            <a:lstStyle/>
            <a:p>
              <a:pPr algn="ctr" eaLnBrk="1" hangingPunct="1"/>
              <a:r>
                <a:rPr lang="es-ES" altLang="zh-CN" sz="1400">
                  <a:solidFill>
                    <a:schemeClr val="bg1"/>
                  </a:solidFill>
                  <a:latin typeface="Arial" panose="020B0604020202020204" pitchFamily="34" charset="0"/>
                  <a:ea typeface="微软雅黑" panose="020B0503020204020204" pitchFamily="34" charset="-122"/>
                  <a:sym typeface="Arial" panose="020B0604020202020204" pitchFamily="34" charset="0"/>
                </a:rPr>
                <a:t>07</a:t>
              </a:r>
              <a:endParaRPr lang="es-ES" altLang="zh-CN" sz="1400" b="1">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grpSp>
      <p:sp>
        <p:nvSpPr>
          <p:cNvPr id="34" name="Freeform 6"/>
          <p:cNvSpPr/>
          <p:nvPr/>
        </p:nvSpPr>
        <p:spPr bwMode="auto">
          <a:xfrm>
            <a:off x="1605878" y="2057812"/>
            <a:ext cx="2408187" cy="1106256"/>
          </a:xfrm>
          <a:custGeom>
            <a:avLst/>
            <a:gdLst>
              <a:gd name="T0" fmla="*/ 16 w 1028"/>
              <a:gd name="T1" fmla="*/ 0 h 522"/>
              <a:gd name="T2" fmla="*/ 941 w 1028"/>
              <a:gd name="T3" fmla="*/ 0 h 522"/>
              <a:gd name="T4" fmla="*/ 958 w 1028"/>
              <a:gd name="T5" fmla="*/ 16 h 522"/>
              <a:gd name="T6" fmla="*/ 958 w 1028"/>
              <a:gd name="T7" fmla="*/ 225 h 522"/>
              <a:gd name="T8" fmla="*/ 1028 w 1028"/>
              <a:gd name="T9" fmla="*/ 262 h 522"/>
              <a:gd name="T10" fmla="*/ 958 w 1028"/>
              <a:gd name="T11" fmla="*/ 302 h 522"/>
              <a:gd name="T12" fmla="*/ 958 w 1028"/>
              <a:gd name="T13" fmla="*/ 506 h 522"/>
              <a:gd name="T14" fmla="*/ 941 w 1028"/>
              <a:gd name="T15" fmla="*/ 522 h 522"/>
              <a:gd name="T16" fmla="*/ 16 w 1028"/>
              <a:gd name="T17" fmla="*/ 522 h 522"/>
              <a:gd name="T18" fmla="*/ 0 w 1028"/>
              <a:gd name="T19" fmla="*/ 506 h 522"/>
              <a:gd name="T20" fmla="*/ 0 w 1028"/>
              <a:gd name="T21" fmla="*/ 16 h 522"/>
              <a:gd name="T22" fmla="*/ 16 w 1028"/>
              <a:gd name="T23" fmla="*/ 0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28" h="522">
                <a:moveTo>
                  <a:pt x="16" y="0"/>
                </a:moveTo>
                <a:cubicBezTo>
                  <a:pt x="941" y="0"/>
                  <a:pt x="941" y="0"/>
                  <a:pt x="941" y="0"/>
                </a:cubicBezTo>
                <a:cubicBezTo>
                  <a:pt x="950" y="0"/>
                  <a:pt x="958" y="7"/>
                  <a:pt x="958" y="16"/>
                </a:cubicBezTo>
                <a:cubicBezTo>
                  <a:pt x="958" y="225"/>
                  <a:pt x="958" y="225"/>
                  <a:pt x="958" y="225"/>
                </a:cubicBezTo>
                <a:cubicBezTo>
                  <a:pt x="1028" y="262"/>
                  <a:pt x="1028" y="262"/>
                  <a:pt x="1028" y="262"/>
                </a:cubicBezTo>
                <a:cubicBezTo>
                  <a:pt x="958" y="302"/>
                  <a:pt x="958" y="302"/>
                  <a:pt x="958" y="302"/>
                </a:cubicBezTo>
                <a:cubicBezTo>
                  <a:pt x="958" y="506"/>
                  <a:pt x="958" y="506"/>
                  <a:pt x="958" y="506"/>
                </a:cubicBezTo>
                <a:cubicBezTo>
                  <a:pt x="958" y="514"/>
                  <a:pt x="950" y="522"/>
                  <a:pt x="941" y="522"/>
                </a:cubicBezTo>
                <a:cubicBezTo>
                  <a:pt x="16" y="522"/>
                  <a:pt x="16" y="522"/>
                  <a:pt x="16" y="522"/>
                </a:cubicBezTo>
                <a:cubicBezTo>
                  <a:pt x="7" y="522"/>
                  <a:pt x="0" y="514"/>
                  <a:pt x="0" y="506"/>
                </a:cubicBezTo>
                <a:cubicBezTo>
                  <a:pt x="0" y="16"/>
                  <a:pt x="0" y="16"/>
                  <a:pt x="0" y="16"/>
                </a:cubicBezTo>
                <a:cubicBezTo>
                  <a:pt x="0" y="7"/>
                  <a:pt x="7" y="0"/>
                  <a:pt x="16" y="0"/>
                </a:cubicBezTo>
                <a:close/>
              </a:path>
            </a:pathLst>
          </a:custGeom>
          <a:noFill/>
          <a:ln>
            <a:solidFill>
              <a:srgbClr val="C00000"/>
            </a:solidFill>
          </a:ln>
        </p:spPr>
        <p:txBody>
          <a:bodyPr vert="horz" wrap="square" lIns="91440" tIns="45720" rIns="91440" bIns="45720" numCol="1" anchor="t" anchorCtr="0" compatLnSpc="1"/>
          <a:lstStyle/>
          <a:p>
            <a:endParaRPr lang="en-US" sz="2000">
              <a:solidFill>
                <a:schemeClr val="bg1">
                  <a:lumMod val="50000"/>
                </a:schemeClr>
              </a:solidFill>
            </a:endParaRPr>
          </a:p>
        </p:txBody>
      </p:sp>
      <p:sp>
        <p:nvSpPr>
          <p:cNvPr id="35" name="Text Box 10"/>
          <p:cNvSpPr txBox="1">
            <a:spLocks noChangeArrowheads="1"/>
          </p:cNvSpPr>
          <p:nvPr/>
        </p:nvSpPr>
        <p:spPr bwMode="auto">
          <a:xfrm>
            <a:off x="1750031" y="2166762"/>
            <a:ext cx="2059604" cy="907941"/>
          </a:xfrm>
          <a:prstGeom prst="rect">
            <a:avLst/>
          </a:prstGeom>
          <a:noFill/>
          <a:ln w="9525">
            <a:noFill/>
            <a:miter lim="800000"/>
          </a:ln>
        </p:spPr>
        <p:txBody>
          <a:bodyPr wrap="square" lIns="45720" tIns="22860" rIns="45720" bIns="22860">
            <a:spAutoFit/>
          </a:bodyPr>
          <a:lstStyle/>
          <a:p>
            <a:r>
              <a:rPr lang="zh-CN" altLang="en-US" sz="1400" dirty="0">
                <a:solidFill>
                  <a:schemeClr val="bg1">
                    <a:lumMod val="50000"/>
                  </a:schemeClr>
                </a:solidFill>
                <a:latin typeface="微软雅黑" panose="020B0503020204020204" pitchFamily="34" charset="-122"/>
                <a:ea typeface="微软雅黑" panose="020B0503020204020204" pitchFamily="34" charset="-122"/>
                <a:cs typeface="Lato Regular"/>
              </a:rPr>
              <a:t>点击此处更换文本</a:t>
            </a:r>
            <a:r>
              <a:rPr lang="en-US" altLang="zh-CN" sz="1400" dirty="0">
                <a:solidFill>
                  <a:schemeClr val="bg1">
                    <a:lumMod val="50000"/>
                  </a:schemeClr>
                </a:solidFill>
                <a:latin typeface="微软雅黑" panose="020B0503020204020204" pitchFamily="34" charset="-122"/>
                <a:ea typeface="微软雅黑" panose="020B0503020204020204" pitchFamily="34" charset="-122"/>
                <a:cs typeface="Lato Regular"/>
              </a:rPr>
              <a:t>freeppt7.com</a:t>
            </a:r>
          </a:p>
          <a:p>
            <a:r>
              <a:rPr lang="zh-CN" altLang="en-US" sz="1400" dirty="0">
                <a:solidFill>
                  <a:schemeClr val="bg1">
                    <a:lumMod val="50000"/>
                  </a:schemeClr>
                </a:solidFill>
                <a:latin typeface="微软雅黑" panose="020B0503020204020204" pitchFamily="34" charset="-122"/>
                <a:ea typeface="微软雅黑" panose="020B0503020204020204" pitchFamily="34" charset="-122"/>
                <a:cs typeface="Lato Regular"/>
              </a:rPr>
              <a:t>点击此处更换文本</a:t>
            </a:r>
            <a:r>
              <a:rPr lang="en-US" altLang="zh-CN" sz="1400" dirty="0">
                <a:solidFill>
                  <a:schemeClr val="bg1">
                    <a:lumMod val="50000"/>
                  </a:schemeClr>
                </a:solidFill>
                <a:latin typeface="微软雅黑" panose="020B0503020204020204" pitchFamily="34" charset="-122"/>
                <a:ea typeface="微软雅黑" panose="020B0503020204020204" pitchFamily="34" charset="-122"/>
                <a:cs typeface="Lato Regular"/>
              </a:rPr>
              <a:t>freeppt7.com</a:t>
            </a:r>
          </a:p>
        </p:txBody>
      </p:sp>
      <p:sp>
        <p:nvSpPr>
          <p:cNvPr id="36" name="Freeform 6"/>
          <p:cNvSpPr/>
          <p:nvPr/>
        </p:nvSpPr>
        <p:spPr bwMode="auto">
          <a:xfrm flipH="1">
            <a:off x="8308135" y="2144958"/>
            <a:ext cx="2408187" cy="1106256"/>
          </a:xfrm>
          <a:custGeom>
            <a:avLst/>
            <a:gdLst>
              <a:gd name="T0" fmla="*/ 16 w 1028"/>
              <a:gd name="T1" fmla="*/ 0 h 522"/>
              <a:gd name="T2" fmla="*/ 941 w 1028"/>
              <a:gd name="T3" fmla="*/ 0 h 522"/>
              <a:gd name="T4" fmla="*/ 958 w 1028"/>
              <a:gd name="T5" fmla="*/ 16 h 522"/>
              <a:gd name="T6" fmla="*/ 958 w 1028"/>
              <a:gd name="T7" fmla="*/ 225 h 522"/>
              <a:gd name="T8" fmla="*/ 1028 w 1028"/>
              <a:gd name="T9" fmla="*/ 262 h 522"/>
              <a:gd name="T10" fmla="*/ 958 w 1028"/>
              <a:gd name="T11" fmla="*/ 302 h 522"/>
              <a:gd name="T12" fmla="*/ 958 w 1028"/>
              <a:gd name="T13" fmla="*/ 506 h 522"/>
              <a:gd name="T14" fmla="*/ 941 w 1028"/>
              <a:gd name="T15" fmla="*/ 522 h 522"/>
              <a:gd name="T16" fmla="*/ 16 w 1028"/>
              <a:gd name="T17" fmla="*/ 522 h 522"/>
              <a:gd name="T18" fmla="*/ 0 w 1028"/>
              <a:gd name="T19" fmla="*/ 506 h 522"/>
              <a:gd name="T20" fmla="*/ 0 w 1028"/>
              <a:gd name="T21" fmla="*/ 16 h 522"/>
              <a:gd name="T22" fmla="*/ 16 w 1028"/>
              <a:gd name="T23" fmla="*/ 0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28" h="522">
                <a:moveTo>
                  <a:pt x="16" y="0"/>
                </a:moveTo>
                <a:cubicBezTo>
                  <a:pt x="941" y="0"/>
                  <a:pt x="941" y="0"/>
                  <a:pt x="941" y="0"/>
                </a:cubicBezTo>
                <a:cubicBezTo>
                  <a:pt x="950" y="0"/>
                  <a:pt x="958" y="7"/>
                  <a:pt x="958" y="16"/>
                </a:cubicBezTo>
                <a:cubicBezTo>
                  <a:pt x="958" y="225"/>
                  <a:pt x="958" y="225"/>
                  <a:pt x="958" y="225"/>
                </a:cubicBezTo>
                <a:cubicBezTo>
                  <a:pt x="1028" y="262"/>
                  <a:pt x="1028" y="262"/>
                  <a:pt x="1028" y="262"/>
                </a:cubicBezTo>
                <a:cubicBezTo>
                  <a:pt x="958" y="302"/>
                  <a:pt x="958" y="302"/>
                  <a:pt x="958" y="302"/>
                </a:cubicBezTo>
                <a:cubicBezTo>
                  <a:pt x="958" y="506"/>
                  <a:pt x="958" y="506"/>
                  <a:pt x="958" y="506"/>
                </a:cubicBezTo>
                <a:cubicBezTo>
                  <a:pt x="958" y="514"/>
                  <a:pt x="950" y="522"/>
                  <a:pt x="941" y="522"/>
                </a:cubicBezTo>
                <a:cubicBezTo>
                  <a:pt x="16" y="522"/>
                  <a:pt x="16" y="522"/>
                  <a:pt x="16" y="522"/>
                </a:cubicBezTo>
                <a:cubicBezTo>
                  <a:pt x="7" y="522"/>
                  <a:pt x="0" y="514"/>
                  <a:pt x="0" y="506"/>
                </a:cubicBezTo>
                <a:cubicBezTo>
                  <a:pt x="0" y="16"/>
                  <a:pt x="0" y="16"/>
                  <a:pt x="0" y="16"/>
                </a:cubicBezTo>
                <a:cubicBezTo>
                  <a:pt x="0" y="7"/>
                  <a:pt x="7" y="0"/>
                  <a:pt x="16" y="0"/>
                </a:cubicBezTo>
                <a:close/>
              </a:path>
            </a:pathLst>
          </a:custGeom>
          <a:noFill/>
          <a:ln>
            <a:solidFill>
              <a:schemeClr val="tx2">
                <a:lumMod val="50000"/>
              </a:schemeClr>
            </a:solidFill>
          </a:ln>
        </p:spPr>
        <p:txBody>
          <a:bodyPr vert="horz" wrap="square" lIns="91440" tIns="45720" rIns="91440" bIns="45720" numCol="1" anchor="t" anchorCtr="0" compatLnSpc="1"/>
          <a:lstStyle/>
          <a:p>
            <a:endParaRPr lang="en-US" sz="2000">
              <a:solidFill>
                <a:schemeClr val="bg1">
                  <a:lumMod val="50000"/>
                </a:schemeClr>
              </a:solidFill>
            </a:endParaRPr>
          </a:p>
        </p:txBody>
      </p:sp>
      <p:sp>
        <p:nvSpPr>
          <p:cNvPr id="37" name="Text Box 10"/>
          <p:cNvSpPr txBox="1">
            <a:spLocks noChangeArrowheads="1"/>
          </p:cNvSpPr>
          <p:nvPr/>
        </p:nvSpPr>
        <p:spPr bwMode="auto">
          <a:xfrm>
            <a:off x="8703060" y="2253908"/>
            <a:ext cx="2059604" cy="907941"/>
          </a:xfrm>
          <a:prstGeom prst="rect">
            <a:avLst/>
          </a:prstGeom>
          <a:noFill/>
          <a:ln w="9525">
            <a:noFill/>
            <a:miter lim="800000"/>
          </a:ln>
        </p:spPr>
        <p:txBody>
          <a:bodyPr wrap="square" lIns="45720" tIns="22860" rIns="45720" bIns="22860">
            <a:spAutoFit/>
          </a:bodyPr>
          <a:lstStyle/>
          <a:p>
            <a:r>
              <a:rPr lang="zh-CN" altLang="en-US" sz="1400" dirty="0">
                <a:solidFill>
                  <a:schemeClr val="bg1">
                    <a:lumMod val="50000"/>
                  </a:schemeClr>
                </a:solidFill>
                <a:latin typeface="微软雅黑" panose="020B0503020204020204" pitchFamily="34" charset="-122"/>
                <a:ea typeface="微软雅黑" panose="020B0503020204020204" pitchFamily="34" charset="-122"/>
                <a:cs typeface="Lato Regular"/>
              </a:rPr>
              <a:t>点击此处更换文本</a:t>
            </a:r>
            <a:r>
              <a:rPr lang="en-US" altLang="zh-CN" sz="1400" dirty="0">
                <a:solidFill>
                  <a:schemeClr val="bg1">
                    <a:lumMod val="50000"/>
                  </a:schemeClr>
                </a:solidFill>
                <a:latin typeface="微软雅黑" panose="020B0503020204020204" pitchFamily="34" charset="-122"/>
                <a:ea typeface="微软雅黑" panose="020B0503020204020204" pitchFamily="34" charset="-122"/>
                <a:cs typeface="Lato Regular"/>
              </a:rPr>
              <a:t>freeppt7.com</a:t>
            </a:r>
          </a:p>
          <a:p>
            <a:r>
              <a:rPr lang="zh-CN" altLang="en-US" sz="1400" dirty="0">
                <a:solidFill>
                  <a:schemeClr val="bg1">
                    <a:lumMod val="50000"/>
                  </a:schemeClr>
                </a:solidFill>
                <a:latin typeface="微软雅黑" panose="020B0503020204020204" pitchFamily="34" charset="-122"/>
                <a:ea typeface="微软雅黑" panose="020B0503020204020204" pitchFamily="34" charset="-122"/>
                <a:cs typeface="Lato Regular"/>
              </a:rPr>
              <a:t>点击此处更换文本</a:t>
            </a:r>
            <a:r>
              <a:rPr lang="en-US" altLang="zh-CN" sz="1400" dirty="0">
                <a:solidFill>
                  <a:schemeClr val="bg1">
                    <a:lumMod val="50000"/>
                  </a:schemeClr>
                </a:solidFill>
                <a:latin typeface="微软雅黑" panose="020B0503020204020204" pitchFamily="34" charset="-122"/>
                <a:ea typeface="微软雅黑" panose="020B0503020204020204" pitchFamily="34" charset="-122"/>
                <a:cs typeface="Lato Regular"/>
              </a:rPr>
              <a:t>freeppt7.com</a:t>
            </a:r>
          </a:p>
        </p:txBody>
      </p:sp>
    </p:spTree>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par>
                          <p:cTn id="8" fill="hold">
                            <p:stCondLst>
                              <p:cond delay="500"/>
                            </p:stCondLst>
                            <p:childTnLst>
                              <p:par>
                                <p:cTn id="9" presetID="2" presetClass="entr" presetSubtype="1"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0-#ppt_h/2"/>
                                          </p:val>
                                        </p:tav>
                                        <p:tav tm="100000">
                                          <p:val>
                                            <p:strVal val="#ppt_y"/>
                                          </p:val>
                                        </p:tav>
                                      </p:tavLst>
                                    </p:anim>
                                  </p:childTnLst>
                                </p:cTn>
                              </p:par>
                            </p:childTnLst>
                          </p:cTn>
                        </p:par>
                        <p:par>
                          <p:cTn id="13" fill="hold">
                            <p:stCondLst>
                              <p:cond delay="1000"/>
                            </p:stCondLst>
                            <p:childTnLst>
                              <p:par>
                                <p:cTn id="14" presetID="42" presetClass="entr" presetSubtype="0"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250"/>
                                        <p:tgtEl>
                                          <p:spTgt spid="7"/>
                                        </p:tgtEl>
                                      </p:cBhvr>
                                    </p:animEffect>
                                    <p:anim calcmode="lin" valueType="num">
                                      <p:cBhvr>
                                        <p:cTn id="17" dur="250" fill="hold"/>
                                        <p:tgtEl>
                                          <p:spTgt spid="7"/>
                                        </p:tgtEl>
                                        <p:attrNameLst>
                                          <p:attrName>ppt_x</p:attrName>
                                        </p:attrNameLst>
                                      </p:cBhvr>
                                      <p:tavLst>
                                        <p:tav tm="0">
                                          <p:val>
                                            <p:strVal val="#ppt_x"/>
                                          </p:val>
                                        </p:tav>
                                        <p:tav tm="100000">
                                          <p:val>
                                            <p:strVal val="#ppt_x"/>
                                          </p:val>
                                        </p:tav>
                                      </p:tavLst>
                                    </p:anim>
                                    <p:anim calcmode="lin" valueType="num">
                                      <p:cBhvr>
                                        <p:cTn id="18" dur="250" fill="hold"/>
                                        <p:tgtEl>
                                          <p:spTgt spid="7"/>
                                        </p:tgtEl>
                                        <p:attrNameLst>
                                          <p:attrName>ppt_y</p:attrName>
                                        </p:attrNameLst>
                                      </p:cBhvr>
                                      <p:tavLst>
                                        <p:tav tm="0">
                                          <p:val>
                                            <p:strVal val="#ppt_y+.1"/>
                                          </p:val>
                                        </p:tav>
                                        <p:tav tm="100000">
                                          <p:val>
                                            <p:strVal val="#ppt_y"/>
                                          </p:val>
                                        </p:tav>
                                      </p:tavLst>
                                    </p:anim>
                                  </p:childTnLst>
                                </p:cTn>
                              </p:par>
                            </p:childTnLst>
                          </p:cTn>
                        </p:par>
                        <p:par>
                          <p:cTn id="19" fill="hold">
                            <p:stCondLst>
                              <p:cond delay="1500"/>
                            </p:stCondLst>
                            <p:childTnLst>
                              <p:par>
                                <p:cTn id="20" presetID="42" presetClass="entr" presetSubtype="0"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250"/>
                                        <p:tgtEl>
                                          <p:spTgt spid="8"/>
                                        </p:tgtEl>
                                      </p:cBhvr>
                                    </p:animEffect>
                                    <p:anim calcmode="lin" valueType="num">
                                      <p:cBhvr>
                                        <p:cTn id="23" dur="250" fill="hold"/>
                                        <p:tgtEl>
                                          <p:spTgt spid="8"/>
                                        </p:tgtEl>
                                        <p:attrNameLst>
                                          <p:attrName>ppt_x</p:attrName>
                                        </p:attrNameLst>
                                      </p:cBhvr>
                                      <p:tavLst>
                                        <p:tav tm="0">
                                          <p:val>
                                            <p:strVal val="#ppt_x"/>
                                          </p:val>
                                        </p:tav>
                                        <p:tav tm="100000">
                                          <p:val>
                                            <p:strVal val="#ppt_x"/>
                                          </p:val>
                                        </p:tav>
                                      </p:tavLst>
                                    </p:anim>
                                    <p:anim calcmode="lin" valueType="num">
                                      <p:cBhvr>
                                        <p:cTn id="24" dur="250" fill="hold"/>
                                        <p:tgtEl>
                                          <p:spTgt spid="8"/>
                                        </p:tgtEl>
                                        <p:attrNameLst>
                                          <p:attrName>ppt_y</p:attrName>
                                        </p:attrNameLst>
                                      </p:cBhvr>
                                      <p:tavLst>
                                        <p:tav tm="0">
                                          <p:val>
                                            <p:strVal val="#ppt_y+.1"/>
                                          </p:val>
                                        </p:tav>
                                        <p:tav tm="100000">
                                          <p:val>
                                            <p:strVal val="#ppt_y"/>
                                          </p:val>
                                        </p:tav>
                                      </p:tavLst>
                                    </p:anim>
                                  </p:childTnLst>
                                </p:cTn>
                              </p:par>
                            </p:childTnLst>
                          </p:cTn>
                        </p:par>
                        <p:par>
                          <p:cTn id="25" fill="hold">
                            <p:stCondLst>
                              <p:cond delay="2000"/>
                            </p:stCondLst>
                            <p:childTnLst>
                              <p:par>
                                <p:cTn id="26" presetID="42" presetClass="entr" presetSubtype="0" fill="hold" grpId="0" nodeType="after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250"/>
                                        <p:tgtEl>
                                          <p:spTgt spid="9"/>
                                        </p:tgtEl>
                                      </p:cBhvr>
                                    </p:animEffect>
                                    <p:anim calcmode="lin" valueType="num">
                                      <p:cBhvr>
                                        <p:cTn id="29" dur="250" fill="hold"/>
                                        <p:tgtEl>
                                          <p:spTgt spid="9"/>
                                        </p:tgtEl>
                                        <p:attrNameLst>
                                          <p:attrName>ppt_x</p:attrName>
                                        </p:attrNameLst>
                                      </p:cBhvr>
                                      <p:tavLst>
                                        <p:tav tm="0">
                                          <p:val>
                                            <p:strVal val="#ppt_x"/>
                                          </p:val>
                                        </p:tav>
                                        <p:tav tm="100000">
                                          <p:val>
                                            <p:strVal val="#ppt_x"/>
                                          </p:val>
                                        </p:tav>
                                      </p:tavLst>
                                    </p:anim>
                                    <p:anim calcmode="lin" valueType="num">
                                      <p:cBhvr>
                                        <p:cTn id="30" dur="250" fill="hold"/>
                                        <p:tgtEl>
                                          <p:spTgt spid="9"/>
                                        </p:tgtEl>
                                        <p:attrNameLst>
                                          <p:attrName>ppt_y</p:attrName>
                                        </p:attrNameLst>
                                      </p:cBhvr>
                                      <p:tavLst>
                                        <p:tav tm="0">
                                          <p:val>
                                            <p:strVal val="#ppt_y+.1"/>
                                          </p:val>
                                        </p:tav>
                                        <p:tav tm="100000">
                                          <p:val>
                                            <p:strVal val="#ppt_y"/>
                                          </p:val>
                                        </p:tav>
                                      </p:tavLst>
                                    </p:anim>
                                  </p:childTnLst>
                                </p:cTn>
                              </p:par>
                            </p:childTnLst>
                          </p:cTn>
                        </p:par>
                        <p:par>
                          <p:cTn id="31" fill="hold">
                            <p:stCondLst>
                              <p:cond delay="2500"/>
                            </p:stCondLst>
                            <p:childTnLst>
                              <p:par>
                                <p:cTn id="32" presetID="42" presetClass="entr" presetSubtype="0" fill="hold" grpId="0" nodeType="after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250"/>
                                        <p:tgtEl>
                                          <p:spTgt spid="10"/>
                                        </p:tgtEl>
                                      </p:cBhvr>
                                    </p:animEffect>
                                    <p:anim calcmode="lin" valueType="num">
                                      <p:cBhvr>
                                        <p:cTn id="35" dur="250" fill="hold"/>
                                        <p:tgtEl>
                                          <p:spTgt spid="10"/>
                                        </p:tgtEl>
                                        <p:attrNameLst>
                                          <p:attrName>ppt_x</p:attrName>
                                        </p:attrNameLst>
                                      </p:cBhvr>
                                      <p:tavLst>
                                        <p:tav tm="0">
                                          <p:val>
                                            <p:strVal val="#ppt_x"/>
                                          </p:val>
                                        </p:tav>
                                        <p:tav tm="100000">
                                          <p:val>
                                            <p:strVal val="#ppt_x"/>
                                          </p:val>
                                        </p:tav>
                                      </p:tavLst>
                                    </p:anim>
                                    <p:anim calcmode="lin" valueType="num">
                                      <p:cBhvr>
                                        <p:cTn id="36" dur="250" fill="hold"/>
                                        <p:tgtEl>
                                          <p:spTgt spid="10"/>
                                        </p:tgtEl>
                                        <p:attrNameLst>
                                          <p:attrName>ppt_y</p:attrName>
                                        </p:attrNameLst>
                                      </p:cBhvr>
                                      <p:tavLst>
                                        <p:tav tm="0">
                                          <p:val>
                                            <p:strVal val="#ppt_y+.1"/>
                                          </p:val>
                                        </p:tav>
                                        <p:tav tm="100000">
                                          <p:val>
                                            <p:strVal val="#ppt_y"/>
                                          </p:val>
                                        </p:tav>
                                      </p:tavLst>
                                    </p:anim>
                                  </p:childTnLst>
                                </p:cTn>
                              </p:par>
                            </p:childTnLst>
                          </p:cTn>
                        </p:par>
                        <p:par>
                          <p:cTn id="37" fill="hold">
                            <p:stCondLst>
                              <p:cond delay="3000"/>
                            </p:stCondLst>
                            <p:childTnLst>
                              <p:par>
                                <p:cTn id="38" presetID="42" presetClass="entr" presetSubtype="0" fill="hold" grpId="0" nodeType="after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fade">
                                      <p:cBhvr>
                                        <p:cTn id="40" dur="250"/>
                                        <p:tgtEl>
                                          <p:spTgt spid="11"/>
                                        </p:tgtEl>
                                      </p:cBhvr>
                                    </p:animEffect>
                                    <p:anim calcmode="lin" valueType="num">
                                      <p:cBhvr>
                                        <p:cTn id="41" dur="250" fill="hold"/>
                                        <p:tgtEl>
                                          <p:spTgt spid="11"/>
                                        </p:tgtEl>
                                        <p:attrNameLst>
                                          <p:attrName>ppt_x</p:attrName>
                                        </p:attrNameLst>
                                      </p:cBhvr>
                                      <p:tavLst>
                                        <p:tav tm="0">
                                          <p:val>
                                            <p:strVal val="#ppt_x"/>
                                          </p:val>
                                        </p:tav>
                                        <p:tav tm="100000">
                                          <p:val>
                                            <p:strVal val="#ppt_x"/>
                                          </p:val>
                                        </p:tav>
                                      </p:tavLst>
                                    </p:anim>
                                    <p:anim calcmode="lin" valueType="num">
                                      <p:cBhvr>
                                        <p:cTn id="42" dur="250" fill="hold"/>
                                        <p:tgtEl>
                                          <p:spTgt spid="11"/>
                                        </p:tgtEl>
                                        <p:attrNameLst>
                                          <p:attrName>ppt_y</p:attrName>
                                        </p:attrNameLst>
                                      </p:cBhvr>
                                      <p:tavLst>
                                        <p:tav tm="0">
                                          <p:val>
                                            <p:strVal val="#ppt_y+.1"/>
                                          </p:val>
                                        </p:tav>
                                        <p:tav tm="100000">
                                          <p:val>
                                            <p:strVal val="#ppt_y"/>
                                          </p:val>
                                        </p:tav>
                                      </p:tavLst>
                                    </p:anim>
                                  </p:childTnLst>
                                </p:cTn>
                              </p:par>
                            </p:childTnLst>
                          </p:cTn>
                        </p:par>
                        <p:par>
                          <p:cTn id="43" fill="hold">
                            <p:stCondLst>
                              <p:cond delay="3500"/>
                            </p:stCondLst>
                            <p:childTnLst>
                              <p:par>
                                <p:cTn id="44" presetID="42" presetClass="entr" presetSubtype="0" fill="hold" grpId="0" nodeType="after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fade">
                                      <p:cBhvr>
                                        <p:cTn id="46" dur="250"/>
                                        <p:tgtEl>
                                          <p:spTgt spid="12"/>
                                        </p:tgtEl>
                                      </p:cBhvr>
                                    </p:animEffect>
                                    <p:anim calcmode="lin" valueType="num">
                                      <p:cBhvr>
                                        <p:cTn id="47" dur="250" fill="hold"/>
                                        <p:tgtEl>
                                          <p:spTgt spid="12"/>
                                        </p:tgtEl>
                                        <p:attrNameLst>
                                          <p:attrName>ppt_x</p:attrName>
                                        </p:attrNameLst>
                                      </p:cBhvr>
                                      <p:tavLst>
                                        <p:tav tm="0">
                                          <p:val>
                                            <p:strVal val="#ppt_x"/>
                                          </p:val>
                                        </p:tav>
                                        <p:tav tm="100000">
                                          <p:val>
                                            <p:strVal val="#ppt_x"/>
                                          </p:val>
                                        </p:tav>
                                      </p:tavLst>
                                    </p:anim>
                                    <p:anim calcmode="lin" valueType="num">
                                      <p:cBhvr>
                                        <p:cTn id="48" dur="250" fill="hold"/>
                                        <p:tgtEl>
                                          <p:spTgt spid="12"/>
                                        </p:tgtEl>
                                        <p:attrNameLst>
                                          <p:attrName>ppt_y</p:attrName>
                                        </p:attrNameLst>
                                      </p:cBhvr>
                                      <p:tavLst>
                                        <p:tav tm="0">
                                          <p:val>
                                            <p:strVal val="#ppt_y+.1"/>
                                          </p:val>
                                        </p:tav>
                                        <p:tav tm="100000">
                                          <p:val>
                                            <p:strVal val="#ppt_y"/>
                                          </p:val>
                                        </p:tav>
                                      </p:tavLst>
                                    </p:anim>
                                  </p:childTnLst>
                                </p:cTn>
                              </p:par>
                            </p:childTnLst>
                          </p:cTn>
                        </p:par>
                        <p:par>
                          <p:cTn id="49" fill="hold">
                            <p:stCondLst>
                              <p:cond delay="4000"/>
                            </p:stCondLst>
                            <p:childTnLst>
                              <p:par>
                                <p:cTn id="50" presetID="42" presetClass="entr" presetSubtype="0" fill="hold" grpId="0" nodeType="after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250"/>
                                        <p:tgtEl>
                                          <p:spTgt spid="13"/>
                                        </p:tgtEl>
                                      </p:cBhvr>
                                    </p:animEffect>
                                    <p:anim calcmode="lin" valueType="num">
                                      <p:cBhvr>
                                        <p:cTn id="53" dur="250" fill="hold"/>
                                        <p:tgtEl>
                                          <p:spTgt spid="13"/>
                                        </p:tgtEl>
                                        <p:attrNameLst>
                                          <p:attrName>ppt_x</p:attrName>
                                        </p:attrNameLst>
                                      </p:cBhvr>
                                      <p:tavLst>
                                        <p:tav tm="0">
                                          <p:val>
                                            <p:strVal val="#ppt_x"/>
                                          </p:val>
                                        </p:tav>
                                        <p:tav tm="100000">
                                          <p:val>
                                            <p:strVal val="#ppt_x"/>
                                          </p:val>
                                        </p:tav>
                                      </p:tavLst>
                                    </p:anim>
                                    <p:anim calcmode="lin" valueType="num">
                                      <p:cBhvr>
                                        <p:cTn id="54" dur="250" fill="hold"/>
                                        <p:tgtEl>
                                          <p:spTgt spid="13"/>
                                        </p:tgtEl>
                                        <p:attrNameLst>
                                          <p:attrName>ppt_y</p:attrName>
                                        </p:attrNameLst>
                                      </p:cBhvr>
                                      <p:tavLst>
                                        <p:tav tm="0">
                                          <p:val>
                                            <p:strVal val="#ppt_y+.1"/>
                                          </p:val>
                                        </p:tav>
                                        <p:tav tm="100000">
                                          <p:val>
                                            <p:strVal val="#ppt_y"/>
                                          </p:val>
                                        </p:tav>
                                      </p:tavLst>
                                    </p:anim>
                                  </p:childTnLst>
                                </p:cTn>
                              </p:par>
                            </p:childTnLst>
                          </p:cTn>
                        </p:par>
                        <p:par>
                          <p:cTn id="55" fill="hold">
                            <p:stCondLst>
                              <p:cond delay="4500"/>
                            </p:stCondLst>
                            <p:childTnLst>
                              <p:par>
                                <p:cTn id="56" presetID="42" presetClass="entr" presetSubtype="0" fill="hold" grpId="0" nodeType="afterEffect">
                                  <p:stCondLst>
                                    <p:cond delay="0"/>
                                  </p:stCondLst>
                                  <p:childTnLst>
                                    <p:set>
                                      <p:cBhvr>
                                        <p:cTn id="57" dur="1" fill="hold">
                                          <p:stCondLst>
                                            <p:cond delay="0"/>
                                          </p:stCondLst>
                                        </p:cTn>
                                        <p:tgtEl>
                                          <p:spTgt spid="14"/>
                                        </p:tgtEl>
                                        <p:attrNameLst>
                                          <p:attrName>style.visibility</p:attrName>
                                        </p:attrNameLst>
                                      </p:cBhvr>
                                      <p:to>
                                        <p:strVal val="visible"/>
                                      </p:to>
                                    </p:set>
                                    <p:animEffect transition="in" filter="fade">
                                      <p:cBhvr>
                                        <p:cTn id="58" dur="250"/>
                                        <p:tgtEl>
                                          <p:spTgt spid="14"/>
                                        </p:tgtEl>
                                      </p:cBhvr>
                                    </p:animEffect>
                                    <p:anim calcmode="lin" valueType="num">
                                      <p:cBhvr>
                                        <p:cTn id="59" dur="250" fill="hold"/>
                                        <p:tgtEl>
                                          <p:spTgt spid="14"/>
                                        </p:tgtEl>
                                        <p:attrNameLst>
                                          <p:attrName>ppt_x</p:attrName>
                                        </p:attrNameLst>
                                      </p:cBhvr>
                                      <p:tavLst>
                                        <p:tav tm="0">
                                          <p:val>
                                            <p:strVal val="#ppt_x"/>
                                          </p:val>
                                        </p:tav>
                                        <p:tav tm="100000">
                                          <p:val>
                                            <p:strVal val="#ppt_x"/>
                                          </p:val>
                                        </p:tav>
                                      </p:tavLst>
                                    </p:anim>
                                    <p:anim calcmode="lin" valueType="num">
                                      <p:cBhvr>
                                        <p:cTn id="60" dur="250" fill="hold"/>
                                        <p:tgtEl>
                                          <p:spTgt spid="14"/>
                                        </p:tgtEl>
                                        <p:attrNameLst>
                                          <p:attrName>ppt_y</p:attrName>
                                        </p:attrNameLst>
                                      </p:cBhvr>
                                      <p:tavLst>
                                        <p:tav tm="0">
                                          <p:val>
                                            <p:strVal val="#ppt_y+.1"/>
                                          </p:val>
                                        </p:tav>
                                        <p:tav tm="100000">
                                          <p:val>
                                            <p:strVal val="#ppt_y"/>
                                          </p:val>
                                        </p:tav>
                                      </p:tavLst>
                                    </p:anim>
                                  </p:childTnLst>
                                </p:cTn>
                              </p:par>
                            </p:childTnLst>
                          </p:cTn>
                        </p:par>
                        <p:par>
                          <p:cTn id="61" fill="hold">
                            <p:stCondLst>
                              <p:cond delay="5000"/>
                            </p:stCondLst>
                            <p:childTnLst>
                              <p:par>
                                <p:cTn id="62" presetID="42" presetClass="entr" presetSubtype="0" fill="hold" grpId="0" nodeType="afterEffect">
                                  <p:stCondLst>
                                    <p:cond delay="0"/>
                                  </p:stCondLst>
                                  <p:childTnLst>
                                    <p:set>
                                      <p:cBhvr>
                                        <p:cTn id="63" dur="1" fill="hold">
                                          <p:stCondLst>
                                            <p:cond delay="0"/>
                                          </p:stCondLst>
                                        </p:cTn>
                                        <p:tgtEl>
                                          <p:spTgt spid="34"/>
                                        </p:tgtEl>
                                        <p:attrNameLst>
                                          <p:attrName>style.visibility</p:attrName>
                                        </p:attrNameLst>
                                      </p:cBhvr>
                                      <p:to>
                                        <p:strVal val="visible"/>
                                      </p:to>
                                    </p:set>
                                    <p:animEffect transition="in" filter="fade">
                                      <p:cBhvr>
                                        <p:cTn id="64" dur="250"/>
                                        <p:tgtEl>
                                          <p:spTgt spid="34"/>
                                        </p:tgtEl>
                                      </p:cBhvr>
                                    </p:animEffect>
                                    <p:anim calcmode="lin" valueType="num">
                                      <p:cBhvr>
                                        <p:cTn id="65" dur="250" fill="hold"/>
                                        <p:tgtEl>
                                          <p:spTgt spid="34"/>
                                        </p:tgtEl>
                                        <p:attrNameLst>
                                          <p:attrName>ppt_x</p:attrName>
                                        </p:attrNameLst>
                                      </p:cBhvr>
                                      <p:tavLst>
                                        <p:tav tm="0">
                                          <p:val>
                                            <p:strVal val="#ppt_x"/>
                                          </p:val>
                                        </p:tav>
                                        <p:tav tm="100000">
                                          <p:val>
                                            <p:strVal val="#ppt_x"/>
                                          </p:val>
                                        </p:tav>
                                      </p:tavLst>
                                    </p:anim>
                                    <p:anim calcmode="lin" valueType="num">
                                      <p:cBhvr>
                                        <p:cTn id="66" dur="250" fill="hold"/>
                                        <p:tgtEl>
                                          <p:spTgt spid="34"/>
                                        </p:tgtEl>
                                        <p:attrNameLst>
                                          <p:attrName>ppt_y</p:attrName>
                                        </p:attrNameLst>
                                      </p:cBhvr>
                                      <p:tavLst>
                                        <p:tav tm="0">
                                          <p:val>
                                            <p:strVal val="#ppt_y+.1"/>
                                          </p:val>
                                        </p:tav>
                                        <p:tav tm="100000">
                                          <p:val>
                                            <p:strVal val="#ppt_y"/>
                                          </p:val>
                                        </p:tav>
                                      </p:tavLst>
                                    </p:anim>
                                  </p:childTnLst>
                                </p:cTn>
                              </p:par>
                            </p:childTnLst>
                          </p:cTn>
                        </p:par>
                        <p:par>
                          <p:cTn id="67" fill="hold">
                            <p:stCondLst>
                              <p:cond delay="5500"/>
                            </p:stCondLst>
                            <p:childTnLst>
                              <p:par>
                                <p:cTn id="68" presetID="42" presetClass="entr" presetSubtype="0" fill="hold" grpId="0" nodeType="afterEffect">
                                  <p:stCondLst>
                                    <p:cond delay="0"/>
                                  </p:stCondLst>
                                  <p:childTnLst>
                                    <p:set>
                                      <p:cBhvr>
                                        <p:cTn id="69" dur="1" fill="hold">
                                          <p:stCondLst>
                                            <p:cond delay="0"/>
                                          </p:stCondLst>
                                        </p:cTn>
                                        <p:tgtEl>
                                          <p:spTgt spid="35"/>
                                        </p:tgtEl>
                                        <p:attrNameLst>
                                          <p:attrName>style.visibility</p:attrName>
                                        </p:attrNameLst>
                                      </p:cBhvr>
                                      <p:to>
                                        <p:strVal val="visible"/>
                                      </p:to>
                                    </p:set>
                                    <p:animEffect transition="in" filter="fade">
                                      <p:cBhvr>
                                        <p:cTn id="70" dur="250"/>
                                        <p:tgtEl>
                                          <p:spTgt spid="35"/>
                                        </p:tgtEl>
                                      </p:cBhvr>
                                    </p:animEffect>
                                    <p:anim calcmode="lin" valueType="num">
                                      <p:cBhvr>
                                        <p:cTn id="71" dur="250" fill="hold"/>
                                        <p:tgtEl>
                                          <p:spTgt spid="35"/>
                                        </p:tgtEl>
                                        <p:attrNameLst>
                                          <p:attrName>ppt_x</p:attrName>
                                        </p:attrNameLst>
                                      </p:cBhvr>
                                      <p:tavLst>
                                        <p:tav tm="0">
                                          <p:val>
                                            <p:strVal val="#ppt_x"/>
                                          </p:val>
                                        </p:tav>
                                        <p:tav tm="100000">
                                          <p:val>
                                            <p:strVal val="#ppt_x"/>
                                          </p:val>
                                        </p:tav>
                                      </p:tavLst>
                                    </p:anim>
                                    <p:anim calcmode="lin" valueType="num">
                                      <p:cBhvr>
                                        <p:cTn id="72" dur="250" fill="hold"/>
                                        <p:tgtEl>
                                          <p:spTgt spid="35"/>
                                        </p:tgtEl>
                                        <p:attrNameLst>
                                          <p:attrName>ppt_y</p:attrName>
                                        </p:attrNameLst>
                                      </p:cBhvr>
                                      <p:tavLst>
                                        <p:tav tm="0">
                                          <p:val>
                                            <p:strVal val="#ppt_y+.1"/>
                                          </p:val>
                                        </p:tav>
                                        <p:tav tm="100000">
                                          <p:val>
                                            <p:strVal val="#ppt_y"/>
                                          </p:val>
                                        </p:tav>
                                      </p:tavLst>
                                    </p:anim>
                                  </p:childTnLst>
                                </p:cTn>
                              </p:par>
                            </p:childTnLst>
                          </p:cTn>
                        </p:par>
                        <p:par>
                          <p:cTn id="73" fill="hold">
                            <p:stCondLst>
                              <p:cond delay="6000"/>
                            </p:stCondLst>
                            <p:childTnLst>
                              <p:par>
                                <p:cTn id="74" presetID="42" presetClass="entr" presetSubtype="0" fill="hold" grpId="0" nodeType="afterEffect">
                                  <p:stCondLst>
                                    <p:cond delay="0"/>
                                  </p:stCondLst>
                                  <p:childTnLst>
                                    <p:set>
                                      <p:cBhvr>
                                        <p:cTn id="75" dur="1" fill="hold">
                                          <p:stCondLst>
                                            <p:cond delay="0"/>
                                          </p:stCondLst>
                                        </p:cTn>
                                        <p:tgtEl>
                                          <p:spTgt spid="36"/>
                                        </p:tgtEl>
                                        <p:attrNameLst>
                                          <p:attrName>style.visibility</p:attrName>
                                        </p:attrNameLst>
                                      </p:cBhvr>
                                      <p:to>
                                        <p:strVal val="visible"/>
                                      </p:to>
                                    </p:set>
                                    <p:animEffect transition="in" filter="fade">
                                      <p:cBhvr>
                                        <p:cTn id="76" dur="250"/>
                                        <p:tgtEl>
                                          <p:spTgt spid="36"/>
                                        </p:tgtEl>
                                      </p:cBhvr>
                                    </p:animEffect>
                                    <p:anim calcmode="lin" valueType="num">
                                      <p:cBhvr>
                                        <p:cTn id="77" dur="250" fill="hold"/>
                                        <p:tgtEl>
                                          <p:spTgt spid="36"/>
                                        </p:tgtEl>
                                        <p:attrNameLst>
                                          <p:attrName>ppt_x</p:attrName>
                                        </p:attrNameLst>
                                      </p:cBhvr>
                                      <p:tavLst>
                                        <p:tav tm="0">
                                          <p:val>
                                            <p:strVal val="#ppt_x"/>
                                          </p:val>
                                        </p:tav>
                                        <p:tav tm="100000">
                                          <p:val>
                                            <p:strVal val="#ppt_x"/>
                                          </p:val>
                                        </p:tav>
                                      </p:tavLst>
                                    </p:anim>
                                    <p:anim calcmode="lin" valueType="num">
                                      <p:cBhvr>
                                        <p:cTn id="78" dur="250" fill="hold"/>
                                        <p:tgtEl>
                                          <p:spTgt spid="36"/>
                                        </p:tgtEl>
                                        <p:attrNameLst>
                                          <p:attrName>ppt_y</p:attrName>
                                        </p:attrNameLst>
                                      </p:cBhvr>
                                      <p:tavLst>
                                        <p:tav tm="0">
                                          <p:val>
                                            <p:strVal val="#ppt_y+.1"/>
                                          </p:val>
                                        </p:tav>
                                        <p:tav tm="100000">
                                          <p:val>
                                            <p:strVal val="#ppt_y"/>
                                          </p:val>
                                        </p:tav>
                                      </p:tavLst>
                                    </p:anim>
                                  </p:childTnLst>
                                </p:cTn>
                              </p:par>
                            </p:childTnLst>
                          </p:cTn>
                        </p:par>
                        <p:par>
                          <p:cTn id="79" fill="hold">
                            <p:stCondLst>
                              <p:cond delay="6500"/>
                            </p:stCondLst>
                            <p:childTnLst>
                              <p:par>
                                <p:cTn id="80" presetID="42" presetClass="entr" presetSubtype="0" fill="hold" grpId="0" nodeType="afterEffect">
                                  <p:stCondLst>
                                    <p:cond delay="0"/>
                                  </p:stCondLst>
                                  <p:childTnLst>
                                    <p:set>
                                      <p:cBhvr>
                                        <p:cTn id="81" dur="1" fill="hold">
                                          <p:stCondLst>
                                            <p:cond delay="0"/>
                                          </p:stCondLst>
                                        </p:cTn>
                                        <p:tgtEl>
                                          <p:spTgt spid="37"/>
                                        </p:tgtEl>
                                        <p:attrNameLst>
                                          <p:attrName>style.visibility</p:attrName>
                                        </p:attrNameLst>
                                      </p:cBhvr>
                                      <p:to>
                                        <p:strVal val="visible"/>
                                      </p:to>
                                    </p:set>
                                    <p:animEffect transition="in" filter="fade">
                                      <p:cBhvr>
                                        <p:cTn id="82" dur="250"/>
                                        <p:tgtEl>
                                          <p:spTgt spid="37"/>
                                        </p:tgtEl>
                                      </p:cBhvr>
                                    </p:animEffect>
                                    <p:anim calcmode="lin" valueType="num">
                                      <p:cBhvr>
                                        <p:cTn id="83" dur="250" fill="hold"/>
                                        <p:tgtEl>
                                          <p:spTgt spid="37"/>
                                        </p:tgtEl>
                                        <p:attrNameLst>
                                          <p:attrName>ppt_x</p:attrName>
                                        </p:attrNameLst>
                                      </p:cBhvr>
                                      <p:tavLst>
                                        <p:tav tm="0">
                                          <p:val>
                                            <p:strVal val="#ppt_x"/>
                                          </p:val>
                                        </p:tav>
                                        <p:tav tm="100000">
                                          <p:val>
                                            <p:strVal val="#ppt_x"/>
                                          </p:val>
                                        </p:tav>
                                      </p:tavLst>
                                    </p:anim>
                                    <p:anim calcmode="lin" valueType="num">
                                      <p:cBhvr>
                                        <p:cTn id="84" dur="25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9" grpId="0" animBg="1"/>
      <p:bldP spid="10" grpId="0"/>
      <p:bldP spid="11" grpId="0" animBg="1"/>
      <p:bldP spid="12" grpId="0"/>
      <p:bldP spid="13" grpId="0" animBg="1"/>
      <p:bldP spid="14" grpId="0"/>
      <p:bldP spid="34" grpId="0" animBg="1"/>
      <p:bldP spid="35" grpId="0"/>
      <p:bldP spid="36" grpId="0" animBg="1"/>
      <p:bldP spid="3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0" y="226097"/>
            <a:ext cx="12190413" cy="979858"/>
            <a:chOff x="0" y="226097"/>
            <a:chExt cx="12190413" cy="979858"/>
          </a:xfrm>
        </p:grpSpPr>
        <p:grpSp>
          <p:nvGrpSpPr>
            <p:cNvPr id="16" name="组合 15"/>
            <p:cNvGrpSpPr/>
            <p:nvPr/>
          </p:nvGrpSpPr>
          <p:grpSpPr>
            <a:xfrm>
              <a:off x="4460260" y="226097"/>
              <a:ext cx="3255323" cy="785998"/>
              <a:chOff x="4973577" y="1161277"/>
              <a:chExt cx="2311400" cy="785998"/>
            </a:xfrm>
          </p:grpSpPr>
          <p:sp>
            <p:nvSpPr>
              <p:cNvPr id="31" name="TextBox 8"/>
              <p:cNvSpPr txBox="1">
                <a:spLocks noChangeArrowheads="1"/>
              </p:cNvSpPr>
              <p:nvPr/>
            </p:nvSpPr>
            <p:spPr bwMode="auto">
              <a:xfrm>
                <a:off x="4973577" y="1161277"/>
                <a:ext cx="23114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a:r>
                  <a:rPr lang="zh-CN" altLang="en-US" sz="3600" dirty="0">
                    <a:solidFill>
                      <a:schemeClr val="tx2">
                        <a:lumMod val="50000"/>
                      </a:schemeClr>
                    </a:solidFill>
                    <a:latin typeface="华文新魏" panose="02010800040101010101" pitchFamily="2" charset="-122"/>
                    <a:ea typeface="华文新魏" panose="02010800040101010101" pitchFamily="2" charset="-122"/>
                  </a:rPr>
                  <a:t>工作完成情况</a:t>
                </a:r>
              </a:p>
            </p:txBody>
          </p:sp>
          <p:sp>
            <p:nvSpPr>
              <p:cNvPr id="32" name="TextBox 8"/>
              <p:cNvSpPr txBox="1">
                <a:spLocks noChangeArrowheads="1"/>
              </p:cNvSpPr>
              <p:nvPr/>
            </p:nvSpPr>
            <p:spPr bwMode="auto">
              <a:xfrm>
                <a:off x="4973577" y="1747220"/>
                <a:ext cx="2311400"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p>
                <a:pPr algn="ctr" eaLnBrk="1" hangingPunct="1"/>
                <a:r>
                  <a:rPr lang="en-US" altLang="zh-CN" sz="1300" dirty="0">
                    <a:solidFill>
                      <a:srgbClr val="C00000"/>
                    </a:solidFill>
                    <a:latin typeface="微软雅黑" panose="020B0503020204020204" pitchFamily="34" charset="-122"/>
                    <a:ea typeface="微软雅黑" panose="020B0503020204020204" pitchFamily="34" charset="-122"/>
                    <a:sym typeface="Arial" panose="020B0604020202020204" pitchFamily="34" charset="0"/>
                  </a:rPr>
                  <a:t>CLICK TO ADD CAPTION TEXT</a:t>
                </a:r>
                <a:endParaRPr lang="zh-CN" altLang="en-US" sz="1300" dirty="0">
                  <a:solidFill>
                    <a:srgbClr val="C00000"/>
                  </a:solidFill>
                  <a:latin typeface="微软雅黑" panose="020B0503020204020204" pitchFamily="34" charset="-122"/>
                  <a:ea typeface="微软雅黑" panose="020B0503020204020204" pitchFamily="34" charset="-122"/>
                  <a:sym typeface="Arial" panose="020B0604020202020204" pitchFamily="34" charset="0"/>
                </a:endParaRPr>
              </a:p>
            </p:txBody>
          </p:sp>
        </p:grpSp>
        <p:cxnSp>
          <p:nvCxnSpPr>
            <p:cNvPr id="5" name="直接连接符 4"/>
            <p:cNvCxnSpPr/>
            <p:nvPr/>
          </p:nvCxnSpPr>
          <p:spPr>
            <a:xfrm>
              <a:off x="0" y="1205955"/>
              <a:ext cx="12190413" cy="0"/>
            </a:xfrm>
            <a:prstGeom prst="line">
              <a:avLst/>
            </a:prstGeom>
            <a:ln>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7" name="组合 6"/>
          <p:cNvGrpSpPr/>
          <p:nvPr/>
        </p:nvGrpSpPr>
        <p:grpSpPr>
          <a:xfrm flipH="1">
            <a:off x="2290361" y="2044701"/>
            <a:ext cx="8141504" cy="3959224"/>
            <a:chOff x="1957388" y="1882775"/>
            <a:chExt cx="8807450" cy="4283075"/>
          </a:xfrm>
        </p:grpSpPr>
        <p:grpSp>
          <p:nvGrpSpPr>
            <p:cNvPr id="8" name="组合 7"/>
            <p:cNvGrpSpPr/>
            <p:nvPr/>
          </p:nvGrpSpPr>
          <p:grpSpPr bwMode="auto">
            <a:xfrm>
              <a:off x="6926263" y="2062163"/>
              <a:ext cx="3838575" cy="3838575"/>
              <a:chOff x="7115266" y="1299207"/>
              <a:chExt cx="3142800" cy="3142800"/>
            </a:xfrm>
          </p:grpSpPr>
          <p:sp>
            <p:nvSpPr>
              <p:cNvPr id="25" name="Oval 18"/>
              <p:cNvSpPr/>
              <p:nvPr/>
            </p:nvSpPr>
            <p:spPr>
              <a:xfrm>
                <a:off x="7115266" y="1299207"/>
                <a:ext cx="3142800" cy="3142800"/>
              </a:xfrm>
              <a:prstGeom prst="ellipse">
                <a:avLst/>
              </a:prstGeom>
              <a:solidFill>
                <a:srgbClr val="C00000"/>
              </a:solidFill>
              <a:ln w="76200" cmpd="sng">
                <a:noFill/>
              </a:ln>
              <a:effectLst/>
            </p:spPr>
            <p:style>
              <a:lnRef idx="1">
                <a:schemeClr val="accent1"/>
              </a:lnRef>
              <a:fillRef idx="3">
                <a:schemeClr val="accent1"/>
              </a:fillRef>
              <a:effectRef idx="2">
                <a:schemeClr val="accent1"/>
              </a:effectRef>
              <a:fontRef idx="minor">
                <a:schemeClr val="lt1"/>
              </a:fontRef>
            </p:style>
            <p:txBody>
              <a:bodyPr lIns="111638" tIns="55819" rIns="111638" bIns="55819" anchor="ctr"/>
              <a:lstStyle/>
              <a:p>
                <a:pPr algn="ctr" eaLnBrk="1" hangingPunct="1">
                  <a:lnSpc>
                    <a:spcPct val="120000"/>
                  </a:lnSpc>
                  <a:defRPr/>
                </a:pPr>
                <a:endParaRPr lang="en-US" sz="1400" noProof="1">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6" name="TextBox 5"/>
              <p:cNvSpPr txBox="1">
                <a:spLocks noChangeArrowheads="1"/>
              </p:cNvSpPr>
              <p:nvPr/>
            </p:nvSpPr>
            <p:spPr bwMode="auto">
              <a:xfrm>
                <a:off x="7604704" y="3037533"/>
                <a:ext cx="1909055" cy="715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r>
                  <a:rPr lang="zh-CN" altLang="en-US" sz="1050" dirty="0">
                    <a:solidFill>
                      <a:schemeClr val="bg1"/>
                    </a:solidFill>
                    <a:latin typeface="微软雅黑" panose="020B0503020204020204" pitchFamily="34" charset="-122"/>
                    <a:ea typeface="微软雅黑" panose="020B0503020204020204" pitchFamily="34" charset="-122"/>
                    <a:cs typeface="Lato Regular"/>
                  </a:rPr>
                  <a:t>点击此处更换文本</a:t>
                </a:r>
                <a:endParaRPr lang="en-US" altLang="zh-CN" sz="1050" dirty="0">
                  <a:solidFill>
                    <a:schemeClr val="bg1"/>
                  </a:solidFill>
                  <a:latin typeface="微软雅黑" panose="020B0503020204020204" pitchFamily="34" charset="-122"/>
                  <a:ea typeface="微软雅黑" panose="020B0503020204020204" pitchFamily="34" charset="-122"/>
                  <a:cs typeface="Lato Regular"/>
                </a:endParaRPr>
              </a:p>
              <a:p>
                <a:r>
                  <a:rPr lang="zh-CN" altLang="en-US" sz="1050" dirty="0">
                    <a:solidFill>
                      <a:schemeClr val="bg1"/>
                    </a:solidFill>
                    <a:latin typeface="微软雅黑" panose="020B0503020204020204" pitchFamily="34" charset="-122"/>
                    <a:ea typeface="微软雅黑" panose="020B0503020204020204" pitchFamily="34" charset="-122"/>
                    <a:cs typeface="Lato Regular"/>
                  </a:rPr>
                  <a:t>点击此处更换文本</a:t>
                </a:r>
                <a:endParaRPr lang="en-US" altLang="zh-CN" sz="1050" dirty="0">
                  <a:solidFill>
                    <a:schemeClr val="bg1"/>
                  </a:solidFill>
                  <a:latin typeface="微软雅黑" panose="020B0503020204020204" pitchFamily="34" charset="-122"/>
                  <a:ea typeface="微软雅黑" panose="020B0503020204020204" pitchFamily="34" charset="-122"/>
                  <a:cs typeface="Lato Regular"/>
                </a:endParaRPr>
              </a:p>
              <a:p>
                <a:r>
                  <a:rPr lang="zh-CN" altLang="en-US" sz="1050" dirty="0">
                    <a:solidFill>
                      <a:schemeClr val="bg1"/>
                    </a:solidFill>
                    <a:latin typeface="微软雅黑" panose="020B0503020204020204" pitchFamily="34" charset="-122"/>
                    <a:ea typeface="微软雅黑" panose="020B0503020204020204" pitchFamily="34" charset="-122"/>
                    <a:cs typeface="Lato Regular"/>
                  </a:rPr>
                  <a:t>点击此处更换文本</a:t>
                </a:r>
                <a:endParaRPr lang="en-US" altLang="zh-CN" sz="1050" dirty="0">
                  <a:solidFill>
                    <a:schemeClr val="bg1"/>
                  </a:solidFill>
                  <a:latin typeface="微软雅黑" panose="020B0503020204020204" pitchFamily="34" charset="-122"/>
                  <a:ea typeface="微软雅黑" panose="020B0503020204020204" pitchFamily="34" charset="-122"/>
                  <a:cs typeface="Lato Regular"/>
                </a:endParaRPr>
              </a:p>
              <a:p>
                <a:r>
                  <a:rPr lang="zh-CN" altLang="en-US" sz="1050" dirty="0">
                    <a:solidFill>
                      <a:schemeClr val="bg1"/>
                    </a:solidFill>
                    <a:latin typeface="微软雅黑" panose="020B0503020204020204" pitchFamily="34" charset="-122"/>
                    <a:ea typeface="微软雅黑" panose="020B0503020204020204" pitchFamily="34" charset="-122"/>
                    <a:cs typeface="Lato Regular"/>
                  </a:rPr>
                  <a:t>点击此处更换文本</a:t>
                </a:r>
                <a:endParaRPr lang="en-US" altLang="zh-CN" sz="1050" dirty="0">
                  <a:solidFill>
                    <a:schemeClr val="bg1"/>
                  </a:solidFill>
                  <a:latin typeface="微软雅黑" panose="020B0503020204020204" pitchFamily="34" charset="-122"/>
                  <a:ea typeface="微软雅黑" panose="020B0503020204020204" pitchFamily="34" charset="-122"/>
                  <a:cs typeface="Lato Regular"/>
                </a:endParaRPr>
              </a:p>
              <a:p>
                <a:endParaRPr lang="en-US" altLang="zh-CN" sz="1050" dirty="0">
                  <a:solidFill>
                    <a:schemeClr val="bg1"/>
                  </a:solidFill>
                  <a:latin typeface="微软雅黑" panose="020B0503020204020204" pitchFamily="34" charset="-122"/>
                  <a:ea typeface="微软雅黑" panose="020B0503020204020204" pitchFamily="34" charset="-122"/>
                  <a:cs typeface="Lato Regular"/>
                </a:endParaRPr>
              </a:p>
            </p:txBody>
          </p:sp>
          <p:sp>
            <p:nvSpPr>
              <p:cNvPr id="27" name="TextBox 6"/>
              <p:cNvSpPr txBox="1">
                <a:spLocks noChangeArrowheads="1"/>
              </p:cNvSpPr>
              <p:nvPr/>
            </p:nvSpPr>
            <p:spPr bwMode="auto">
              <a:xfrm>
                <a:off x="8016300" y="2039519"/>
                <a:ext cx="1364426" cy="981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eaLnBrk="1" hangingPunct="1">
                  <a:lnSpc>
                    <a:spcPct val="120000"/>
                  </a:lnSpc>
                </a:pPr>
                <a:r>
                  <a:rPr lang="en-US" altLang="en-US" sz="6000" dirty="0">
                    <a:solidFill>
                      <a:schemeClr val="bg1"/>
                    </a:solidFill>
                    <a:latin typeface="Arial" panose="020B0604020202020204" pitchFamily="34" charset="0"/>
                    <a:ea typeface="微软雅黑" panose="020B0503020204020204" pitchFamily="34" charset="-122"/>
                    <a:sym typeface="Arial" panose="020B0604020202020204" pitchFamily="34" charset="0"/>
                  </a:rPr>
                  <a:t>96%</a:t>
                </a:r>
              </a:p>
            </p:txBody>
          </p:sp>
          <p:sp>
            <p:nvSpPr>
              <p:cNvPr id="28" name="TextBox 7"/>
              <p:cNvSpPr txBox="1">
                <a:spLocks noChangeArrowheads="1"/>
              </p:cNvSpPr>
              <p:nvPr/>
            </p:nvSpPr>
            <p:spPr bwMode="auto">
              <a:xfrm>
                <a:off x="7943005" y="2826600"/>
                <a:ext cx="1431157" cy="228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eaLnBrk="1" hangingPunct="1">
                  <a:lnSpc>
                    <a:spcPct val="120000"/>
                  </a:lnSpc>
                </a:pPr>
                <a:r>
                  <a:rPr lang="zh-CN" altLang="en-US" sz="1400">
                    <a:solidFill>
                      <a:schemeClr val="bg1"/>
                    </a:solidFill>
                    <a:latin typeface="Arial" panose="020B0604020202020204" pitchFamily="34" charset="0"/>
                    <a:ea typeface="微软雅黑" panose="020B0503020204020204" pitchFamily="34" charset="-122"/>
                    <a:sym typeface="Arial" panose="020B0604020202020204" pitchFamily="34" charset="0"/>
                  </a:rPr>
                  <a:t>点击请替换文字内容</a:t>
                </a:r>
              </a:p>
            </p:txBody>
          </p:sp>
        </p:grpSp>
        <p:grpSp>
          <p:nvGrpSpPr>
            <p:cNvPr id="9" name="组合 8"/>
            <p:cNvGrpSpPr/>
            <p:nvPr/>
          </p:nvGrpSpPr>
          <p:grpSpPr bwMode="auto">
            <a:xfrm>
              <a:off x="1957388" y="1992313"/>
              <a:ext cx="3060700" cy="3060700"/>
              <a:chOff x="909267" y="1241284"/>
              <a:chExt cx="2506980" cy="2506980"/>
            </a:xfrm>
          </p:grpSpPr>
          <p:sp>
            <p:nvSpPr>
              <p:cNvPr id="21" name="Oval 16"/>
              <p:cNvSpPr/>
              <p:nvPr/>
            </p:nvSpPr>
            <p:spPr>
              <a:xfrm>
                <a:off x="909267" y="1241284"/>
                <a:ext cx="2506980" cy="2506980"/>
              </a:xfrm>
              <a:prstGeom prst="ellipse">
                <a:avLst/>
              </a:prstGeom>
              <a:solidFill>
                <a:schemeClr val="tx2">
                  <a:lumMod val="50000"/>
                </a:schemeClr>
              </a:solidFill>
              <a:ln w="76200" cmpd="sng">
                <a:noFill/>
              </a:ln>
              <a:effectLst/>
            </p:spPr>
            <p:style>
              <a:lnRef idx="1">
                <a:schemeClr val="accent1"/>
              </a:lnRef>
              <a:fillRef idx="3">
                <a:schemeClr val="accent1"/>
              </a:fillRef>
              <a:effectRef idx="2">
                <a:schemeClr val="accent1"/>
              </a:effectRef>
              <a:fontRef idx="minor">
                <a:schemeClr val="lt1"/>
              </a:fontRef>
            </p:style>
            <p:txBody>
              <a:bodyPr lIns="111638" tIns="55819" rIns="111638" bIns="55819" anchor="ctr"/>
              <a:lstStyle/>
              <a:p>
                <a:pPr algn="ctr" eaLnBrk="1" hangingPunct="1">
                  <a:lnSpc>
                    <a:spcPct val="120000"/>
                  </a:lnSpc>
                  <a:defRPr/>
                </a:pPr>
                <a:endParaRPr lang="en-US" sz="1400" noProof="1">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2" name="TextBox 8"/>
              <p:cNvSpPr txBox="1">
                <a:spLocks noChangeArrowheads="1"/>
              </p:cNvSpPr>
              <p:nvPr/>
            </p:nvSpPr>
            <p:spPr bwMode="auto">
              <a:xfrm>
                <a:off x="1174153" y="2798357"/>
                <a:ext cx="1747799" cy="8454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r>
                  <a:rPr lang="zh-CN" altLang="en-US" sz="1000" dirty="0">
                    <a:solidFill>
                      <a:schemeClr val="bg1"/>
                    </a:solidFill>
                    <a:latin typeface="微软雅黑" panose="020B0503020204020204" pitchFamily="34" charset="-122"/>
                    <a:ea typeface="微软雅黑" panose="020B0503020204020204" pitchFamily="34" charset="-122"/>
                    <a:cs typeface="Lato Regular"/>
                  </a:rPr>
                  <a:t>点击此处更换文本</a:t>
                </a:r>
                <a:endParaRPr lang="en-US" altLang="zh-CN" sz="1000" dirty="0">
                  <a:solidFill>
                    <a:schemeClr val="bg1"/>
                  </a:solidFill>
                  <a:latin typeface="微软雅黑" panose="020B0503020204020204" pitchFamily="34" charset="-122"/>
                  <a:ea typeface="微软雅黑" panose="020B0503020204020204" pitchFamily="34" charset="-122"/>
                  <a:cs typeface="Lato Regular"/>
                </a:endParaRPr>
              </a:p>
              <a:p>
                <a:pPr algn="ctr"/>
                <a:r>
                  <a:rPr lang="zh-CN" altLang="en-US" sz="1000" dirty="0">
                    <a:solidFill>
                      <a:schemeClr val="bg1"/>
                    </a:solidFill>
                    <a:latin typeface="微软雅黑" panose="020B0503020204020204" pitchFamily="34" charset="-122"/>
                    <a:ea typeface="微软雅黑" panose="020B0503020204020204" pitchFamily="34" charset="-122"/>
                    <a:cs typeface="Lato Regular"/>
                  </a:rPr>
                  <a:t>点击此处更换文本</a:t>
                </a:r>
                <a:endParaRPr lang="en-US" altLang="zh-CN" sz="1000" dirty="0">
                  <a:solidFill>
                    <a:schemeClr val="bg1"/>
                  </a:solidFill>
                  <a:latin typeface="微软雅黑" panose="020B0503020204020204" pitchFamily="34" charset="-122"/>
                  <a:ea typeface="微软雅黑" panose="020B0503020204020204" pitchFamily="34" charset="-122"/>
                  <a:cs typeface="Lato Regular"/>
                </a:endParaRPr>
              </a:p>
              <a:p>
                <a:pPr algn="ctr"/>
                <a:r>
                  <a:rPr lang="zh-CN" altLang="en-US" sz="1000" dirty="0">
                    <a:solidFill>
                      <a:schemeClr val="bg1"/>
                    </a:solidFill>
                    <a:latin typeface="微软雅黑" panose="020B0503020204020204" pitchFamily="34" charset="-122"/>
                    <a:ea typeface="微软雅黑" panose="020B0503020204020204" pitchFamily="34" charset="-122"/>
                    <a:cs typeface="Lato Regular"/>
                  </a:rPr>
                  <a:t>点击此处更换文本</a:t>
                </a:r>
                <a:endParaRPr lang="en-US" altLang="zh-CN" sz="1000" dirty="0">
                  <a:solidFill>
                    <a:schemeClr val="bg1"/>
                  </a:solidFill>
                  <a:latin typeface="微软雅黑" panose="020B0503020204020204" pitchFamily="34" charset="-122"/>
                  <a:ea typeface="微软雅黑" panose="020B0503020204020204" pitchFamily="34" charset="-122"/>
                  <a:cs typeface="Lato Regular"/>
                </a:endParaRPr>
              </a:p>
              <a:p>
                <a:pPr algn="ctr"/>
                <a:r>
                  <a:rPr lang="zh-CN" altLang="en-US" sz="1000" dirty="0">
                    <a:solidFill>
                      <a:schemeClr val="bg1"/>
                    </a:solidFill>
                    <a:latin typeface="微软雅黑" panose="020B0503020204020204" pitchFamily="34" charset="-122"/>
                    <a:ea typeface="微软雅黑" panose="020B0503020204020204" pitchFamily="34" charset="-122"/>
                    <a:cs typeface="Lato Regular"/>
                  </a:rPr>
                  <a:t>点击此处更换文本</a:t>
                </a:r>
                <a:endParaRPr lang="en-US" altLang="zh-CN" sz="1000" dirty="0">
                  <a:solidFill>
                    <a:schemeClr val="bg1"/>
                  </a:solidFill>
                  <a:latin typeface="微软雅黑" panose="020B0503020204020204" pitchFamily="34" charset="-122"/>
                  <a:ea typeface="微软雅黑" panose="020B0503020204020204" pitchFamily="34" charset="-122"/>
                  <a:cs typeface="Lato Regular"/>
                </a:endParaRPr>
              </a:p>
              <a:p>
                <a:pPr algn="ctr"/>
                <a:r>
                  <a:rPr lang="zh-CN" altLang="en-US" sz="1000" dirty="0">
                    <a:solidFill>
                      <a:schemeClr val="bg1"/>
                    </a:solidFill>
                    <a:latin typeface="微软雅黑" panose="020B0503020204020204" pitchFamily="34" charset="-122"/>
                    <a:ea typeface="微软雅黑" panose="020B0503020204020204" pitchFamily="34" charset="-122"/>
                    <a:cs typeface="Lato Regular"/>
                  </a:rPr>
                  <a:t>点击此处更换文本</a:t>
                </a:r>
                <a:endParaRPr lang="en-US" altLang="zh-CN" sz="1000" dirty="0">
                  <a:solidFill>
                    <a:schemeClr val="bg1"/>
                  </a:solidFill>
                  <a:latin typeface="微软雅黑" panose="020B0503020204020204" pitchFamily="34" charset="-122"/>
                  <a:ea typeface="微软雅黑" panose="020B0503020204020204" pitchFamily="34" charset="-122"/>
                  <a:cs typeface="Lato Regular"/>
                </a:endParaRPr>
              </a:p>
              <a:p>
                <a:pPr algn="ctr"/>
                <a:endParaRPr lang="en-US" altLang="zh-CN" sz="1000" dirty="0">
                  <a:solidFill>
                    <a:schemeClr val="bg1"/>
                  </a:solidFill>
                  <a:latin typeface="微软雅黑" panose="020B0503020204020204" pitchFamily="34" charset="-122"/>
                  <a:ea typeface="微软雅黑" panose="020B0503020204020204" pitchFamily="34" charset="-122"/>
                  <a:cs typeface="Lato Regular"/>
                </a:endParaRPr>
              </a:p>
            </p:txBody>
          </p:sp>
          <p:sp>
            <p:nvSpPr>
              <p:cNvPr id="23" name="TextBox 9"/>
              <p:cNvSpPr txBox="1">
                <a:spLocks noChangeArrowheads="1"/>
              </p:cNvSpPr>
              <p:nvPr/>
            </p:nvSpPr>
            <p:spPr bwMode="auto">
              <a:xfrm>
                <a:off x="1491501" y="1670330"/>
                <a:ext cx="1365003" cy="9817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eaLnBrk="1" hangingPunct="1">
                  <a:lnSpc>
                    <a:spcPct val="120000"/>
                  </a:lnSpc>
                </a:pPr>
                <a:r>
                  <a:rPr lang="en-US" altLang="en-US" sz="6000" dirty="0">
                    <a:solidFill>
                      <a:schemeClr val="bg1"/>
                    </a:solidFill>
                    <a:latin typeface="Arial" panose="020B0604020202020204" pitchFamily="34" charset="0"/>
                    <a:ea typeface="微软雅黑" panose="020B0503020204020204" pitchFamily="34" charset="-122"/>
                    <a:sym typeface="Arial" panose="020B0604020202020204" pitchFamily="34" charset="0"/>
                  </a:rPr>
                  <a:t>56%</a:t>
                </a:r>
              </a:p>
            </p:txBody>
          </p:sp>
          <p:sp>
            <p:nvSpPr>
              <p:cNvPr id="24" name="TextBox 10"/>
              <p:cNvSpPr txBox="1">
                <a:spLocks noChangeArrowheads="1"/>
              </p:cNvSpPr>
              <p:nvPr/>
            </p:nvSpPr>
            <p:spPr bwMode="auto">
              <a:xfrm>
                <a:off x="1452273" y="2514843"/>
                <a:ext cx="1431761" cy="229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eaLnBrk="1" hangingPunct="1">
                  <a:lnSpc>
                    <a:spcPct val="120000"/>
                  </a:lnSpc>
                </a:pPr>
                <a:r>
                  <a:rPr lang="zh-CN" altLang="en-US" sz="1400">
                    <a:solidFill>
                      <a:schemeClr val="bg1"/>
                    </a:solidFill>
                    <a:latin typeface="Arial" panose="020B0604020202020204" pitchFamily="34" charset="0"/>
                    <a:ea typeface="微软雅黑" panose="020B0503020204020204" pitchFamily="34" charset="-122"/>
                    <a:sym typeface="Arial" panose="020B0604020202020204" pitchFamily="34" charset="0"/>
                  </a:rPr>
                  <a:t>点击请替换文字内容</a:t>
                </a:r>
              </a:p>
            </p:txBody>
          </p:sp>
        </p:grpSp>
        <p:grpSp>
          <p:nvGrpSpPr>
            <p:cNvPr id="10" name="组合 9"/>
            <p:cNvGrpSpPr/>
            <p:nvPr/>
          </p:nvGrpSpPr>
          <p:grpSpPr bwMode="auto">
            <a:xfrm>
              <a:off x="4416425" y="3681413"/>
              <a:ext cx="2484438" cy="2484437"/>
              <a:chOff x="2923938" y="2625442"/>
              <a:chExt cx="2034540" cy="2034540"/>
            </a:xfrm>
          </p:grpSpPr>
          <p:sp>
            <p:nvSpPr>
              <p:cNvPr id="17" name="Oval 14"/>
              <p:cNvSpPr/>
              <p:nvPr/>
            </p:nvSpPr>
            <p:spPr>
              <a:xfrm>
                <a:off x="2923938" y="2625442"/>
                <a:ext cx="2034540" cy="2034540"/>
              </a:xfrm>
              <a:prstGeom prst="ellipse">
                <a:avLst/>
              </a:prstGeom>
              <a:solidFill>
                <a:srgbClr val="C00000"/>
              </a:solidFill>
              <a:ln w="76200" cmpd="sng">
                <a:noFill/>
              </a:ln>
              <a:effectLst/>
            </p:spPr>
            <p:style>
              <a:lnRef idx="1">
                <a:schemeClr val="accent1"/>
              </a:lnRef>
              <a:fillRef idx="3">
                <a:schemeClr val="accent1"/>
              </a:fillRef>
              <a:effectRef idx="2">
                <a:schemeClr val="accent1"/>
              </a:effectRef>
              <a:fontRef idx="minor">
                <a:schemeClr val="lt1"/>
              </a:fontRef>
            </p:style>
            <p:txBody>
              <a:bodyPr lIns="111638" tIns="55819" rIns="111638" bIns="55819" anchor="ctr"/>
              <a:lstStyle/>
              <a:p>
                <a:pPr algn="ctr" eaLnBrk="1" hangingPunct="1">
                  <a:lnSpc>
                    <a:spcPct val="120000"/>
                  </a:lnSpc>
                  <a:defRPr/>
                </a:pPr>
                <a:endParaRPr lang="en-US" sz="1400" noProof="1">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8" name="TextBox 11"/>
              <p:cNvSpPr txBox="1">
                <a:spLocks noChangeArrowheads="1"/>
              </p:cNvSpPr>
              <p:nvPr/>
            </p:nvSpPr>
            <p:spPr bwMode="auto">
              <a:xfrm>
                <a:off x="3024150" y="3761695"/>
                <a:ext cx="1639868" cy="681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r>
                  <a:rPr lang="zh-CN" altLang="en-US" sz="1000" dirty="0">
                    <a:solidFill>
                      <a:schemeClr val="bg1"/>
                    </a:solidFill>
                    <a:latin typeface="微软雅黑" panose="020B0503020204020204" pitchFamily="34" charset="-122"/>
                    <a:ea typeface="微软雅黑" panose="020B0503020204020204" pitchFamily="34" charset="-122"/>
                    <a:cs typeface="Lato Regular"/>
                  </a:rPr>
                  <a:t>点击此处更换文本</a:t>
                </a:r>
                <a:endParaRPr lang="en-US" altLang="zh-CN" sz="1000" dirty="0">
                  <a:solidFill>
                    <a:schemeClr val="bg1"/>
                  </a:solidFill>
                  <a:latin typeface="微软雅黑" panose="020B0503020204020204" pitchFamily="34" charset="-122"/>
                  <a:ea typeface="微软雅黑" panose="020B0503020204020204" pitchFamily="34" charset="-122"/>
                  <a:cs typeface="Lato Regular"/>
                </a:endParaRPr>
              </a:p>
              <a:p>
                <a:r>
                  <a:rPr lang="zh-CN" altLang="en-US" sz="1000" dirty="0">
                    <a:solidFill>
                      <a:schemeClr val="bg1"/>
                    </a:solidFill>
                    <a:latin typeface="微软雅黑" panose="020B0503020204020204" pitchFamily="34" charset="-122"/>
                    <a:ea typeface="微软雅黑" panose="020B0503020204020204" pitchFamily="34" charset="-122"/>
                    <a:cs typeface="Lato Regular"/>
                  </a:rPr>
                  <a:t>点击此处更换文本</a:t>
                </a:r>
                <a:endParaRPr lang="en-US" altLang="zh-CN" sz="1000" dirty="0">
                  <a:solidFill>
                    <a:schemeClr val="bg1"/>
                  </a:solidFill>
                  <a:latin typeface="微软雅黑" panose="020B0503020204020204" pitchFamily="34" charset="-122"/>
                  <a:ea typeface="微软雅黑" panose="020B0503020204020204" pitchFamily="34" charset="-122"/>
                  <a:cs typeface="Lato Regular"/>
                </a:endParaRPr>
              </a:p>
              <a:p>
                <a:r>
                  <a:rPr lang="zh-CN" altLang="en-US" sz="1000" dirty="0">
                    <a:solidFill>
                      <a:schemeClr val="bg1"/>
                    </a:solidFill>
                    <a:latin typeface="微软雅黑" panose="020B0503020204020204" pitchFamily="34" charset="-122"/>
                    <a:ea typeface="微软雅黑" panose="020B0503020204020204" pitchFamily="34" charset="-122"/>
                    <a:cs typeface="Lato Regular"/>
                  </a:rPr>
                  <a:t>点击此处更换文本</a:t>
                </a:r>
                <a:endParaRPr lang="en-US" altLang="zh-CN" sz="1000" dirty="0">
                  <a:solidFill>
                    <a:schemeClr val="bg1"/>
                  </a:solidFill>
                  <a:latin typeface="微软雅黑" panose="020B0503020204020204" pitchFamily="34" charset="-122"/>
                  <a:ea typeface="微软雅黑" panose="020B0503020204020204" pitchFamily="34" charset="-122"/>
                  <a:cs typeface="Lato Regular"/>
                </a:endParaRPr>
              </a:p>
              <a:p>
                <a:r>
                  <a:rPr lang="zh-CN" altLang="en-US" sz="1000" dirty="0">
                    <a:solidFill>
                      <a:schemeClr val="bg1"/>
                    </a:solidFill>
                    <a:latin typeface="微软雅黑" panose="020B0503020204020204" pitchFamily="34" charset="-122"/>
                    <a:ea typeface="微软雅黑" panose="020B0503020204020204" pitchFamily="34" charset="-122"/>
                    <a:cs typeface="Lato Regular"/>
                  </a:rPr>
                  <a:t>点击此处更换文本</a:t>
                </a:r>
                <a:endParaRPr lang="en-US" altLang="zh-CN" sz="1000" dirty="0">
                  <a:solidFill>
                    <a:schemeClr val="bg1"/>
                  </a:solidFill>
                  <a:latin typeface="微软雅黑" panose="020B0503020204020204" pitchFamily="34" charset="-122"/>
                  <a:ea typeface="微软雅黑" panose="020B0503020204020204" pitchFamily="34" charset="-122"/>
                  <a:cs typeface="Lato Regular"/>
                </a:endParaRPr>
              </a:p>
              <a:p>
                <a:endParaRPr lang="en-US" altLang="zh-CN" sz="1000" dirty="0">
                  <a:solidFill>
                    <a:schemeClr val="bg1"/>
                  </a:solidFill>
                  <a:latin typeface="微软雅黑" panose="020B0503020204020204" pitchFamily="34" charset="-122"/>
                  <a:ea typeface="微软雅黑" panose="020B0503020204020204" pitchFamily="34" charset="-122"/>
                  <a:cs typeface="Lato Regular"/>
                </a:endParaRPr>
              </a:p>
            </p:txBody>
          </p:sp>
          <p:sp>
            <p:nvSpPr>
              <p:cNvPr id="19" name="TextBox 12"/>
              <p:cNvSpPr txBox="1">
                <a:spLocks noChangeArrowheads="1"/>
              </p:cNvSpPr>
              <p:nvPr/>
            </p:nvSpPr>
            <p:spPr bwMode="auto">
              <a:xfrm>
                <a:off x="3497285" y="2940341"/>
                <a:ext cx="910282" cy="654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eaLnBrk="1" hangingPunct="1">
                  <a:lnSpc>
                    <a:spcPct val="120000"/>
                  </a:lnSpc>
                </a:pPr>
                <a:r>
                  <a:rPr lang="en-US" altLang="en-US" sz="4000" dirty="0">
                    <a:solidFill>
                      <a:schemeClr val="bg1"/>
                    </a:solidFill>
                    <a:latin typeface="Arial" panose="020B0604020202020204" pitchFamily="34" charset="0"/>
                    <a:ea typeface="微软雅黑" panose="020B0503020204020204" pitchFamily="34" charset="-122"/>
                    <a:sym typeface="Arial" panose="020B0604020202020204" pitchFamily="34" charset="0"/>
                  </a:rPr>
                  <a:t>33%</a:t>
                </a:r>
              </a:p>
            </p:txBody>
          </p:sp>
          <p:sp>
            <p:nvSpPr>
              <p:cNvPr id="20" name="TextBox 13"/>
              <p:cNvSpPr txBox="1">
                <a:spLocks noChangeArrowheads="1"/>
              </p:cNvSpPr>
              <p:nvPr/>
            </p:nvSpPr>
            <p:spPr bwMode="auto">
              <a:xfrm>
                <a:off x="3232878" y="3501194"/>
                <a:ext cx="1431458" cy="229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eaLnBrk="1" hangingPunct="1">
                  <a:lnSpc>
                    <a:spcPct val="120000"/>
                  </a:lnSpc>
                </a:pPr>
                <a:r>
                  <a:rPr lang="zh-CN" altLang="en-US" sz="1400">
                    <a:solidFill>
                      <a:schemeClr val="bg1"/>
                    </a:solidFill>
                    <a:latin typeface="Arial" panose="020B0604020202020204" pitchFamily="34" charset="0"/>
                    <a:ea typeface="微软雅黑" panose="020B0503020204020204" pitchFamily="34" charset="-122"/>
                    <a:sym typeface="Arial" panose="020B0604020202020204" pitchFamily="34" charset="0"/>
                  </a:rPr>
                  <a:t>点击请替换文字内容</a:t>
                </a:r>
              </a:p>
            </p:txBody>
          </p:sp>
        </p:grpSp>
        <p:grpSp>
          <p:nvGrpSpPr>
            <p:cNvPr id="11" name="组合 10"/>
            <p:cNvGrpSpPr/>
            <p:nvPr/>
          </p:nvGrpSpPr>
          <p:grpSpPr bwMode="auto">
            <a:xfrm>
              <a:off x="5096131" y="1882775"/>
              <a:ext cx="2352420" cy="2030413"/>
              <a:chOff x="3480749" y="1151562"/>
              <a:chExt cx="1925907" cy="1663582"/>
            </a:xfrm>
          </p:grpSpPr>
          <p:sp>
            <p:nvSpPr>
              <p:cNvPr id="12" name="Oval 17"/>
              <p:cNvSpPr/>
              <p:nvPr/>
            </p:nvSpPr>
            <p:spPr>
              <a:xfrm>
                <a:off x="3743074" y="1151562"/>
                <a:ext cx="1663582" cy="1663582"/>
              </a:xfrm>
              <a:prstGeom prst="ellipse">
                <a:avLst/>
              </a:prstGeom>
              <a:solidFill>
                <a:schemeClr val="tx2">
                  <a:lumMod val="50000"/>
                </a:schemeClr>
              </a:solidFill>
              <a:ln w="76200" cmpd="sng">
                <a:noFill/>
              </a:ln>
              <a:effectLst/>
            </p:spPr>
            <p:style>
              <a:lnRef idx="1">
                <a:schemeClr val="accent1"/>
              </a:lnRef>
              <a:fillRef idx="3">
                <a:schemeClr val="accent1"/>
              </a:fillRef>
              <a:effectRef idx="2">
                <a:schemeClr val="accent1"/>
              </a:effectRef>
              <a:fontRef idx="minor">
                <a:schemeClr val="lt1"/>
              </a:fontRef>
            </p:style>
            <p:txBody>
              <a:bodyPr lIns="111638" tIns="55819" rIns="111638" bIns="55819" anchor="ctr"/>
              <a:lstStyle/>
              <a:p>
                <a:pPr algn="ctr" eaLnBrk="1" hangingPunct="1">
                  <a:lnSpc>
                    <a:spcPct val="120000"/>
                  </a:lnSpc>
                  <a:defRPr/>
                </a:pPr>
                <a:endParaRPr lang="en-US" sz="1400" noProof="1">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3" name="TextBox 14"/>
              <p:cNvSpPr txBox="1">
                <a:spLocks noChangeArrowheads="1"/>
              </p:cNvSpPr>
              <p:nvPr/>
            </p:nvSpPr>
            <p:spPr bwMode="auto">
              <a:xfrm>
                <a:off x="3480749" y="2086190"/>
                <a:ext cx="1653635" cy="545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r>
                  <a:rPr lang="zh-CN" altLang="en-US" sz="800" dirty="0">
                    <a:solidFill>
                      <a:schemeClr val="bg1"/>
                    </a:solidFill>
                    <a:latin typeface="微软雅黑" panose="020B0503020204020204" pitchFamily="34" charset="-122"/>
                    <a:ea typeface="微软雅黑" panose="020B0503020204020204" pitchFamily="34" charset="-122"/>
                    <a:cs typeface="Lato Regular"/>
                  </a:rPr>
                  <a:t>点击此处更换文本</a:t>
                </a:r>
                <a:endParaRPr lang="en-US" altLang="zh-CN" sz="800" dirty="0">
                  <a:solidFill>
                    <a:schemeClr val="bg1"/>
                  </a:solidFill>
                  <a:latin typeface="微软雅黑" panose="020B0503020204020204" pitchFamily="34" charset="-122"/>
                  <a:ea typeface="微软雅黑" panose="020B0503020204020204" pitchFamily="34" charset="-122"/>
                  <a:cs typeface="Lato Regular"/>
                </a:endParaRPr>
              </a:p>
              <a:p>
                <a:r>
                  <a:rPr lang="zh-CN" altLang="en-US" sz="800" dirty="0">
                    <a:solidFill>
                      <a:schemeClr val="bg1"/>
                    </a:solidFill>
                    <a:latin typeface="微软雅黑" panose="020B0503020204020204" pitchFamily="34" charset="-122"/>
                    <a:ea typeface="微软雅黑" panose="020B0503020204020204" pitchFamily="34" charset="-122"/>
                    <a:cs typeface="Lato Regular"/>
                  </a:rPr>
                  <a:t>点击此处更换文本</a:t>
                </a:r>
                <a:endParaRPr lang="en-US" altLang="zh-CN" sz="800" dirty="0">
                  <a:solidFill>
                    <a:schemeClr val="bg1"/>
                  </a:solidFill>
                  <a:latin typeface="微软雅黑" panose="020B0503020204020204" pitchFamily="34" charset="-122"/>
                  <a:ea typeface="微软雅黑" panose="020B0503020204020204" pitchFamily="34" charset="-122"/>
                  <a:cs typeface="Lato Regular"/>
                </a:endParaRPr>
              </a:p>
              <a:p>
                <a:r>
                  <a:rPr lang="zh-CN" altLang="en-US" sz="800" dirty="0">
                    <a:solidFill>
                      <a:schemeClr val="bg1"/>
                    </a:solidFill>
                    <a:latin typeface="微软雅黑" panose="020B0503020204020204" pitchFamily="34" charset="-122"/>
                    <a:ea typeface="微软雅黑" panose="020B0503020204020204" pitchFamily="34" charset="-122"/>
                    <a:cs typeface="Lato Regular"/>
                  </a:rPr>
                  <a:t>点击此处更换文本</a:t>
                </a:r>
                <a:endParaRPr lang="en-US" altLang="zh-CN" sz="800" dirty="0">
                  <a:solidFill>
                    <a:schemeClr val="bg1"/>
                  </a:solidFill>
                  <a:latin typeface="微软雅黑" panose="020B0503020204020204" pitchFamily="34" charset="-122"/>
                  <a:ea typeface="微软雅黑" panose="020B0503020204020204" pitchFamily="34" charset="-122"/>
                  <a:cs typeface="Lato Regular"/>
                </a:endParaRPr>
              </a:p>
              <a:p>
                <a:r>
                  <a:rPr lang="zh-CN" altLang="en-US" sz="800" dirty="0">
                    <a:solidFill>
                      <a:schemeClr val="bg1"/>
                    </a:solidFill>
                    <a:latin typeface="微软雅黑" panose="020B0503020204020204" pitchFamily="34" charset="-122"/>
                    <a:ea typeface="微软雅黑" panose="020B0503020204020204" pitchFamily="34" charset="-122"/>
                    <a:cs typeface="Lato Regular"/>
                  </a:rPr>
                  <a:t>点击此处更换文本</a:t>
                </a:r>
                <a:endParaRPr lang="en-US" altLang="zh-CN" sz="800" dirty="0">
                  <a:solidFill>
                    <a:schemeClr val="bg1"/>
                  </a:solidFill>
                  <a:latin typeface="微软雅黑" panose="020B0503020204020204" pitchFamily="34" charset="-122"/>
                  <a:ea typeface="微软雅黑" panose="020B0503020204020204" pitchFamily="34" charset="-122"/>
                  <a:cs typeface="Lato Regular"/>
                </a:endParaRPr>
              </a:p>
              <a:p>
                <a:endParaRPr lang="en-US" altLang="zh-CN" sz="800" dirty="0">
                  <a:solidFill>
                    <a:schemeClr val="bg1"/>
                  </a:solidFill>
                  <a:latin typeface="微软雅黑" panose="020B0503020204020204" pitchFamily="34" charset="-122"/>
                  <a:ea typeface="微软雅黑" panose="020B0503020204020204" pitchFamily="34" charset="-122"/>
                  <a:cs typeface="Lato Regular"/>
                </a:endParaRPr>
              </a:p>
            </p:txBody>
          </p:sp>
          <p:sp>
            <p:nvSpPr>
              <p:cNvPr id="14" name="TextBox 15"/>
              <p:cNvSpPr txBox="1">
                <a:spLocks noChangeArrowheads="1"/>
              </p:cNvSpPr>
              <p:nvPr/>
            </p:nvSpPr>
            <p:spPr bwMode="auto">
              <a:xfrm>
                <a:off x="4130716" y="1314546"/>
                <a:ext cx="910035" cy="654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eaLnBrk="1" hangingPunct="1">
                  <a:lnSpc>
                    <a:spcPct val="120000"/>
                  </a:lnSpc>
                </a:pPr>
                <a:r>
                  <a:rPr lang="en-US" altLang="en-US" sz="4000" dirty="0">
                    <a:solidFill>
                      <a:schemeClr val="bg1"/>
                    </a:solidFill>
                    <a:latin typeface="Arial" panose="020B0604020202020204" pitchFamily="34" charset="0"/>
                    <a:ea typeface="微软雅黑" panose="020B0503020204020204" pitchFamily="34" charset="-122"/>
                    <a:sym typeface="Arial" panose="020B0604020202020204" pitchFamily="34" charset="0"/>
                  </a:rPr>
                  <a:t>28%</a:t>
                </a:r>
              </a:p>
            </p:txBody>
          </p:sp>
          <p:sp>
            <p:nvSpPr>
              <p:cNvPr id="15" name="TextBox 16"/>
              <p:cNvSpPr txBox="1"/>
              <p:nvPr/>
            </p:nvSpPr>
            <p:spPr>
              <a:xfrm>
                <a:off x="4051210" y="1847431"/>
                <a:ext cx="1073303" cy="171862"/>
              </a:xfrm>
              <a:prstGeom prst="rect">
                <a:avLst/>
              </a:prstGeom>
              <a:noFill/>
            </p:spPr>
            <p:txBody>
              <a:bodyPr wrap="none" lIns="0" tIns="0" rIns="0" bIns="0">
                <a:spAutoFit/>
              </a:bodyPr>
              <a:lstStyle/>
              <a:p>
                <a:pPr algn="ctr" eaLnBrk="1" hangingPunct="1">
                  <a:lnSpc>
                    <a:spcPct val="120000"/>
                  </a:lnSpc>
                  <a:defRPr/>
                </a:pPr>
                <a:r>
                  <a:rPr lang="zh-CN" altLang="en-US" sz="1050" noProof="1">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点击请替换文字内容</a:t>
                </a:r>
              </a:p>
            </p:txBody>
          </p:sp>
        </p:grpSp>
      </p:grpSp>
    </p:spTree>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0" y="226097"/>
            <a:ext cx="12190413" cy="979858"/>
            <a:chOff x="0" y="226097"/>
            <a:chExt cx="12190413" cy="979858"/>
          </a:xfrm>
        </p:grpSpPr>
        <p:grpSp>
          <p:nvGrpSpPr>
            <p:cNvPr id="16" name="组合 15"/>
            <p:cNvGrpSpPr/>
            <p:nvPr/>
          </p:nvGrpSpPr>
          <p:grpSpPr>
            <a:xfrm>
              <a:off x="4460260" y="226097"/>
              <a:ext cx="3255323" cy="785998"/>
              <a:chOff x="4973577" y="1161277"/>
              <a:chExt cx="2311400" cy="785998"/>
            </a:xfrm>
          </p:grpSpPr>
          <p:sp>
            <p:nvSpPr>
              <p:cNvPr id="31" name="TextBox 8"/>
              <p:cNvSpPr txBox="1">
                <a:spLocks noChangeArrowheads="1"/>
              </p:cNvSpPr>
              <p:nvPr/>
            </p:nvSpPr>
            <p:spPr bwMode="auto">
              <a:xfrm>
                <a:off x="4973577" y="1161277"/>
                <a:ext cx="23114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a:r>
                  <a:rPr lang="zh-CN" altLang="en-US" sz="3600" dirty="0">
                    <a:solidFill>
                      <a:schemeClr val="tx2">
                        <a:lumMod val="50000"/>
                      </a:schemeClr>
                    </a:solidFill>
                    <a:latin typeface="华文新魏" panose="02010800040101010101" pitchFamily="2" charset="-122"/>
                    <a:ea typeface="华文新魏" panose="02010800040101010101" pitchFamily="2" charset="-122"/>
                  </a:rPr>
                  <a:t>工作完成情况</a:t>
                </a:r>
              </a:p>
            </p:txBody>
          </p:sp>
          <p:sp>
            <p:nvSpPr>
              <p:cNvPr id="32" name="TextBox 8"/>
              <p:cNvSpPr txBox="1">
                <a:spLocks noChangeArrowheads="1"/>
              </p:cNvSpPr>
              <p:nvPr/>
            </p:nvSpPr>
            <p:spPr bwMode="auto">
              <a:xfrm>
                <a:off x="4973577" y="1747220"/>
                <a:ext cx="2311400"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p>
                <a:pPr algn="ctr" eaLnBrk="1" hangingPunct="1"/>
                <a:r>
                  <a:rPr lang="en-US" altLang="zh-CN" sz="1300" dirty="0">
                    <a:solidFill>
                      <a:srgbClr val="C00000"/>
                    </a:solidFill>
                    <a:latin typeface="微软雅黑" panose="020B0503020204020204" pitchFamily="34" charset="-122"/>
                    <a:ea typeface="微软雅黑" panose="020B0503020204020204" pitchFamily="34" charset="-122"/>
                    <a:sym typeface="Arial" panose="020B0604020202020204" pitchFamily="34" charset="0"/>
                  </a:rPr>
                  <a:t>CLICK TO ADD CAPTION TEXT</a:t>
                </a:r>
                <a:endParaRPr lang="zh-CN" altLang="en-US" sz="1300" dirty="0">
                  <a:solidFill>
                    <a:srgbClr val="C00000"/>
                  </a:solidFill>
                  <a:latin typeface="微软雅黑" panose="020B0503020204020204" pitchFamily="34" charset="-122"/>
                  <a:ea typeface="微软雅黑" panose="020B0503020204020204" pitchFamily="34" charset="-122"/>
                  <a:sym typeface="Arial" panose="020B0604020202020204" pitchFamily="34" charset="0"/>
                </a:endParaRPr>
              </a:p>
            </p:txBody>
          </p:sp>
        </p:grpSp>
        <p:cxnSp>
          <p:nvCxnSpPr>
            <p:cNvPr id="5" name="直接连接符 4"/>
            <p:cNvCxnSpPr/>
            <p:nvPr/>
          </p:nvCxnSpPr>
          <p:spPr>
            <a:xfrm>
              <a:off x="0" y="1205955"/>
              <a:ext cx="12190413" cy="0"/>
            </a:xfrm>
            <a:prstGeom prst="line">
              <a:avLst/>
            </a:prstGeom>
            <a:ln>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7" name="组合 6"/>
          <p:cNvGrpSpPr/>
          <p:nvPr/>
        </p:nvGrpSpPr>
        <p:grpSpPr>
          <a:xfrm>
            <a:off x="959483" y="1951463"/>
            <a:ext cx="10285734" cy="4388066"/>
            <a:chOff x="304800" y="1366708"/>
            <a:chExt cx="8361699" cy="3567242"/>
          </a:xfrm>
        </p:grpSpPr>
        <p:graphicFrame>
          <p:nvGraphicFramePr>
            <p:cNvPr id="8" name="Chart 5"/>
            <p:cNvGraphicFramePr/>
            <p:nvPr/>
          </p:nvGraphicFramePr>
          <p:xfrm>
            <a:off x="4114800" y="1684019"/>
            <a:ext cx="1752600" cy="189680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Chart 7"/>
            <p:cNvGraphicFramePr/>
            <p:nvPr/>
          </p:nvGraphicFramePr>
          <p:xfrm>
            <a:off x="4038600" y="3257550"/>
            <a:ext cx="1548951" cy="16764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0" name="Chart 8"/>
            <p:cNvGraphicFramePr/>
            <p:nvPr/>
          </p:nvGraphicFramePr>
          <p:xfrm>
            <a:off x="2544815" y="1726295"/>
            <a:ext cx="1067689" cy="1333315"/>
          </p:xfrm>
          <a:graphic>
            <a:graphicData uri="http://schemas.openxmlformats.org/drawingml/2006/chart">
              <c:chart xmlns:c="http://schemas.openxmlformats.org/drawingml/2006/chart" xmlns:r="http://schemas.openxmlformats.org/officeDocument/2006/relationships" r:id="rId5"/>
            </a:graphicData>
          </a:graphic>
        </p:graphicFrame>
        <p:sp>
          <p:nvSpPr>
            <p:cNvPr id="11" name="Text Box 10"/>
            <p:cNvSpPr txBox="1">
              <a:spLocks noChangeArrowheads="1"/>
            </p:cNvSpPr>
            <p:nvPr/>
          </p:nvSpPr>
          <p:spPr bwMode="auto">
            <a:xfrm>
              <a:off x="7010400" y="2433504"/>
              <a:ext cx="1656099" cy="738103"/>
            </a:xfrm>
            <a:prstGeom prst="rect">
              <a:avLst/>
            </a:prstGeom>
            <a:noFill/>
            <a:ln w="9525">
              <a:noFill/>
              <a:miter lim="800000"/>
            </a:ln>
          </p:spPr>
          <p:txBody>
            <a:bodyPr wrap="square" lIns="45720" tIns="22860" rIns="45720" bIns="22860">
              <a:spAutoFit/>
            </a:bodyPr>
            <a:lstStyle/>
            <a:p>
              <a:r>
                <a:rPr lang="zh-CN" altLang="en-US" sz="1400" dirty="0">
                  <a:solidFill>
                    <a:schemeClr val="bg1">
                      <a:lumMod val="50000"/>
                    </a:schemeClr>
                  </a:solidFill>
                  <a:latin typeface="微软雅黑" panose="020B0503020204020204" pitchFamily="34" charset="-122"/>
                  <a:ea typeface="微软雅黑" panose="020B0503020204020204" pitchFamily="34" charset="-122"/>
                  <a:cs typeface="Lato Regular"/>
                </a:rPr>
                <a:t>点击此处更换文本</a:t>
              </a:r>
              <a:endParaRPr lang="en-US" altLang="zh-CN" sz="1400" dirty="0">
                <a:solidFill>
                  <a:schemeClr val="bg1">
                    <a:lumMod val="50000"/>
                  </a:schemeClr>
                </a:solidFill>
                <a:latin typeface="微软雅黑" panose="020B0503020204020204" pitchFamily="34" charset="-122"/>
                <a:ea typeface="微软雅黑" panose="020B0503020204020204" pitchFamily="34" charset="-122"/>
                <a:cs typeface="Lato Regular"/>
              </a:endParaRPr>
            </a:p>
            <a:p>
              <a:endParaRPr lang="en-US" altLang="zh-CN" sz="1400" dirty="0">
                <a:solidFill>
                  <a:schemeClr val="bg1">
                    <a:lumMod val="50000"/>
                  </a:schemeClr>
                </a:solidFill>
                <a:latin typeface="微软雅黑" panose="020B0503020204020204" pitchFamily="34" charset="-122"/>
                <a:ea typeface="微软雅黑" panose="020B0503020204020204" pitchFamily="34" charset="-122"/>
                <a:cs typeface="Lato Regular"/>
              </a:endParaRPr>
            </a:p>
            <a:p>
              <a:r>
                <a:rPr lang="zh-CN" altLang="en-US" sz="1400" dirty="0">
                  <a:solidFill>
                    <a:schemeClr val="bg1">
                      <a:lumMod val="50000"/>
                    </a:schemeClr>
                  </a:solidFill>
                  <a:latin typeface="微软雅黑" panose="020B0503020204020204" pitchFamily="34" charset="-122"/>
                  <a:ea typeface="微软雅黑" panose="020B0503020204020204" pitchFamily="34" charset="-122"/>
                  <a:cs typeface="Lato Regular"/>
                </a:rPr>
                <a:t>点击此处更换文本</a:t>
              </a:r>
              <a:endParaRPr lang="en-US" altLang="zh-CN" sz="1400" dirty="0">
                <a:solidFill>
                  <a:schemeClr val="bg1">
                    <a:lumMod val="50000"/>
                  </a:schemeClr>
                </a:solidFill>
                <a:latin typeface="微软雅黑" panose="020B0503020204020204" pitchFamily="34" charset="-122"/>
                <a:ea typeface="微软雅黑" panose="020B0503020204020204" pitchFamily="34" charset="-122"/>
                <a:cs typeface="Lato Regular"/>
              </a:endParaRPr>
            </a:p>
            <a:p>
              <a:endParaRPr lang="en-US" altLang="zh-CN" sz="1400" dirty="0">
                <a:solidFill>
                  <a:schemeClr val="bg1">
                    <a:lumMod val="50000"/>
                  </a:schemeClr>
                </a:solidFill>
                <a:latin typeface="微软雅黑" panose="020B0503020204020204" pitchFamily="34" charset="-122"/>
                <a:ea typeface="微软雅黑" panose="020B0503020204020204" pitchFamily="34" charset="-122"/>
                <a:cs typeface="Lato Regular"/>
              </a:endParaRPr>
            </a:p>
          </p:txBody>
        </p:sp>
        <p:sp>
          <p:nvSpPr>
            <p:cNvPr id="12" name="Oval 15"/>
            <p:cNvSpPr/>
            <p:nvPr/>
          </p:nvSpPr>
          <p:spPr>
            <a:xfrm>
              <a:off x="6477000" y="2569398"/>
              <a:ext cx="487415" cy="490212"/>
            </a:xfrm>
            <a:prstGeom prst="ellipse">
              <a:avLst/>
            </a:prstGeom>
            <a:solidFill>
              <a:srgbClr val="C00000"/>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9600">
                <a:solidFill>
                  <a:schemeClr val="bg1">
                    <a:lumMod val="50000"/>
                  </a:schemeClr>
                </a:solidFill>
              </a:endParaRPr>
            </a:p>
          </p:txBody>
        </p:sp>
        <p:sp>
          <p:nvSpPr>
            <p:cNvPr id="13" name="Text Box 10"/>
            <p:cNvSpPr txBox="1">
              <a:spLocks noChangeArrowheads="1"/>
            </p:cNvSpPr>
            <p:nvPr/>
          </p:nvSpPr>
          <p:spPr bwMode="auto">
            <a:xfrm>
              <a:off x="7010400" y="3731256"/>
              <a:ext cx="1656099" cy="562960"/>
            </a:xfrm>
            <a:prstGeom prst="rect">
              <a:avLst/>
            </a:prstGeom>
            <a:noFill/>
            <a:ln w="9525">
              <a:noFill/>
              <a:miter lim="800000"/>
            </a:ln>
          </p:spPr>
          <p:txBody>
            <a:bodyPr wrap="square" lIns="45720" tIns="22860" rIns="45720" bIns="22860">
              <a:spAutoFit/>
            </a:bodyPr>
            <a:lstStyle/>
            <a:p>
              <a:r>
                <a:rPr lang="zh-CN" altLang="en-US" sz="1400" dirty="0">
                  <a:solidFill>
                    <a:schemeClr val="bg1">
                      <a:lumMod val="50000"/>
                    </a:schemeClr>
                  </a:solidFill>
                  <a:latin typeface="微软雅黑" panose="020B0503020204020204" pitchFamily="34" charset="-122"/>
                  <a:ea typeface="微软雅黑" panose="020B0503020204020204" pitchFamily="34" charset="-122"/>
                  <a:cs typeface="Lato Regular"/>
                </a:rPr>
                <a:t>点击此处更换文本</a:t>
              </a:r>
              <a:endParaRPr lang="en-US" altLang="zh-CN" sz="1400" dirty="0">
                <a:solidFill>
                  <a:schemeClr val="bg1">
                    <a:lumMod val="50000"/>
                  </a:schemeClr>
                </a:solidFill>
                <a:latin typeface="微软雅黑" panose="020B0503020204020204" pitchFamily="34" charset="-122"/>
                <a:ea typeface="微软雅黑" panose="020B0503020204020204" pitchFamily="34" charset="-122"/>
                <a:cs typeface="Lato Regular"/>
              </a:endParaRPr>
            </a:p>
            <a:p>
              <a:r>
                <a:rPr lang="zh-CN" altLang="en-US" sz="1400" dirty="0">
                  <a:solidFill>
                    <a:schemeClr val="bg1">
                      <a:lumMod val="50000"/>
                    </a:schemeClr>
                  </a:solidFill>
                  <a:latin typeface="微软雅黑" panose="020B0503020204020204" pitchFamily="34" charset="-122"/>
                  <a:ea typeface="微软雅黑" panose="020B0503020204020204" pitchFamily="34" charset="-122"/>
                  <a:cs typeface="Lato Regular"/>
                </a:rPr>
                <a:t>点击此处更换文本</a:t>
              </a:r>
              <a:endParaRPr lang="en-US" altLang="zh-CN" sz="1400" dirty="0">
                <a:solidFill>
                  <a:schemeClr val="bg1">
                    <a:lumMod val="50000"/>
                  </a:schemeClr>
                </a:solidFill>
                <a:latin typeface="微软雅黑" panose="020B0503020204020204" pitchFamily="34" charset="-122"/>
                <a:ea typeface="微软雅黑" panose="020B0503020204020204" pitchFamily="34" charset="-122"/>
                <a:cs typeface="Lato Regular"/>
              </a:endParaRPr>
            </a:p>
            <a:p>
              <a:endParaRPr lang="en-US" altLang="zh-CN" sz="1400" dirty="0">
                <a:solidFill>
                  <a:schemeClr val="bg1">
                    <a:lumMod val="50000"/>
                  </a:schemeClr>
                </a:solidFill>
                <a:latin typeface="微软雅黑" panose="020B0503020204020204" pitchFamily="34" charset="-122"/>
                <a:ea typeface="微软雅黑" panose="020B0503020204020204" pitchFamily="34" charset="-122"/>
                <a:cs typeface="Lato Regular"/>
              </a:endParaRPr>
            </a:p>
          </p:txBody>
        </p:sp>
        <p:sp>
          <p:nvSpPr>
            <p:cNvPr id="14" name="Oval 17"/>
            <p:cNvSpPr/>
            <p:nvPr/>
          </p:nvSpPr>
          <p:spPr>
            <a:xfrm>
              <a:off x="6477000" y="3867150"/>
              <a:ext cx="487415" cy="490212"/>
            </a:xfrm>
            <a:prstGeom prst="ellipse">
              <a:avLst/>
            </a:prstGeom>
            <a:solidFill>
              <a:schemeClr val="tx2">
                <a:lumMod val="50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9600">
                <a:solidFill>
                  <a:schemeClr val="bg1">
                    <a:lumMod val="50000"/>
                  </a:schemeClr>
                </a:solidFill>
              </a:endParaRPr>
            </a:p>
          </p:txBody>
        </p:sp>
        <p:cxnSp>
          <p:nvCxnSpPr>
            <p:cNvPr id="15" name="Straight Arrow Connector 19"/>
            <p:cNvCxnSpPr/>
            <p:nvPr/>
          </p:nvCxnSpPr>
          <p:spPr>
            <a:xfrm>
              <a:off x="5715000" y="2814504"/>
              <a:ext cx="762000" cy="0"/>
            </a:xfrm>
            <a:prstGeom prst="straightConnector1">
              <a:avLst/>
            </a:prstGeom>
            <a:ln>
              <a:solidFill>
                <a:schemeClr val="bg1">
                  <a:lumMod val="6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21"/>
            <p:cNvCxnSpPr/>
            <p:nvPr/>
          </p:nvCxnSpPr>
          <p:spPr>
            <a:xfrm>
              <a:off x="5448300" y="4112256"/>
              <a:ext cx="1028700" cy="0"/>
            </a:xfrm>
            <a:prstGeom prst="straightConnector1">
              <a:avLst/>
            </a:prstGeom>
            <a:ln>
              <a:solidFill>
                <a:schemeClr val="bg1">
                  <a:lumMod val="65000"/>
                </a:schemeClr>
              </a:solidFill>
              <a:tailEnd type="arrow"/>
            </a:ln>
          </p:spPr>
          <p:style>
            <a:lnRef idx="1">
              <a:schemeClr val="accent1"/>
            </a:lnRef>
            <a:fillRef idx="0">
              <a:schemeClr val="accent1"/>
            </a:fillRef>
            <a:effectRef idx="0">
              <a:schemeClr val="accent1"/>
            </a:effectRef>
            <a:fontRef idx="minor">
              <a:schemeClr val="tx1"/>
            </a:fontRef>
          </p:style>
        </p:cxnSp>
        <p:sp>
          <p:nvSpPr>
            <p:cNvPr id="18" name="Text Box 10"/>
            <p:cNvSpPr txBox="1">
              <a:spLocks noChangeArrowheads="1"/>
            </p:cNvSpPr>
            <p:nvPr/>
          </p:nvSpPr>
          <p:spPr bwMode="auto">
            <a:xfrm>
              <a:off x="304800" y="1366708"/>
              <a:ext cx="1656099" cy="387817"/>
            </a:xfrm>
            <a:prstGeom prst="rect">
              <a:avLst/>
            </a:prstGeom>
            <a:noFill/>
            <a:ln w="9525">
              <a:noFill/>
              <a:miter lim="800000"/>
            </a:ln>
          </p:spPr>
          <p:txBody>
            <a:bodyPr wrap="square" lIns="45720" tIns="22860" rIns="45720" bIns="22860">
              <a:spAutoFit/>
            </a:bodyPr>
            <a:lstStyle/>
            <a:p>
              <a:pPr algn="r"/>
              <a:r>
                <a:rPr lang="zh-CN" altLang="en-US" sz="1400" dirty="0">
                  <a:solidFill>
                    <a:schemeClr val="bg1">
                      <a:lumMod val="50000"/>
                    </a:schemeClr>
                  </a:solidFill>
                  <a:latin typeface="微软雅黑" panose="020B0503020204020204" pitchFamily="34" charset="-122"/>
                  <a:ea typeface="微软雅黑" panose="020B0503020204020204" pitchFamily="34" charset="-122"/>
                  <a:cs typeface="Lato Regular"/>
                </a:rPr>
                <a:t>点击此处更换文本</a:t>
              </a:r>
              <a:endParaRPr lang="en-US" altLang="zh-CN" sz="1400" dirty="0">
                <a:solidFill>
                  <a:schemeClr val="bg1">
                    <a:lumMod val="50000"/>
                  </a:schemeClr>
                </a:solidFill>
                <a:latin typeface="微软雅黑" panose="020B0503020204020204" pitchFamily="34" charset="-122"/>
                <a:ea typeface="微软雅黑" panose="020B0503020204020204" pitchFamily="34" charset="-122"/>
                <a:cs typeface="Lato Regular"/>
              </a:endParaRPr>
            </a:p>
            <a:p>
              <a:pPr algn="r"/>
              <a:r>
                <a:rPr lang="zh-CN" altLang="en-US" sz="1400" dirty="0">
                  <a:solidFill>
                    <a:schemeClr val="bg1">
                      <a:lumMod val="50000"/>
                    </a:schemeClr>
                  </a:solidFill>
                  <a:latin typeface="微软雅黑" panose="020B0503020204020204" pitchFamily="34" charset="-122"/>
                  <a:ea typeface="微软雅黑" panose="020B0503020204020204" pitchFamily="34" charset="-122"/>
                  <a:cs typeface="Lato Regular"/>
                </a:rPr>
                <a:t>点击此处更换文本</a:t>
              </a:r>
              <a:endParaRPr lang="en-US" altLang="zh-CN" sz="1400" dirty="0">
                <a:solidFill>
                  <a:schemeClr val="bg1">
                    <a:lumMod val="50000"/>
                  </a:schemeClr>
                </a:solidFill>
                <a:latin typeface="微软雅黑" panose="020B0503020204020204" pitchFamily="34" charset="-122"/>
                <a:ea typeface="微软雅黑" panose="020B0503020204020204" pitchFamily="34" charset="-122"/>
                <a:cs typeface="Lato Regular"/>
              </a:endParaRPr>
            </a:p>
          </p:txBody>
        </p:sp>
        <p:sp>
          <p:nvSpPr>
            <p:cNvPr id="19" name="Oval 24"/>
            <p:cNvSpPr/>
            <p:nvPr/>
          </p:nvSpPr>
          <p:spPr>
            <a:xfrm>
              <a:off x="2057400" y="1502602"/>
              <a:ext cx="487415" cy="490212"/>
            </a:xfrm>
            <a:prstGeom prst="ellipse">
              <a:avLst/>
            </a:prstGeom>
            <a:solidFill>
              <a:schemeClr val="tx2">
                <a:lumMod val="50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r"/>
              <a:endParaRPr lang="en-US" sz="9600">
                <a:solidFill>
                  <a:schemeClr val="bg1">
                    <a:lumMod val="50000"/>
                  </a:schemeClr>
                </a:solidFill>
              </a:endParaRPr>
            </a:p>
          </p:txBody>
        </p:sp>
        <p:sp>
          <p:nvSpPr>
            <p:cNvPr id="20" name="Text Box 10"/>
            <p:cNvSpPr txBox="1">
              <a:spLocks noChangeArrowheads="1"/>
            </p:cNvSpPr>
            <p:nvPr/>
          </p:nvSpPr>
          <p:spPr bwMode="auto">
            <a:xfrm>
              <a:off x="304800" y="3133817"/>
              <a:ext cx="1656099" cy="738103"/>
            </a:xfrm>
            <a:prstGeom prst="rect">
              <a:avLst/>
            </a:prstGeom>
            <a:noFill/>
            <a:ln w="9525">
              <a:noFill/>
              <a:miter lim="800000"/>
            </a:ln>
          </p:spPr>
          <p:txBody>
            <a:bodyPr wrap="square" lIns="45720" tIns="22860" rIns="45720" bIns="22860">
              <a:spAutoFit/>
            </a:bodyPr>
            <a:lstStyle/>
            <a:p>
              <a:pPr algn="r"/>
              <a:r>
                <a:rPr lang="zh-CN" altLang="en-US" sz="1400" dirty="0">
                  <a:solidFill>
                    <a:schemeClr val="bg1">
                      <a:lumMod val="50000"/>
                    </a:schemeClr>
                  </a:solidFill>
                  <a:latin typeface="微软雅黑" panose="020B0503020204020204" pitchFamily="34" charset="-122"/>
                  <a:ea typeface="微软雅黑" panose="020B0503020204020204" pitchFamily="34" charset="-122"/>
                  <a:cs typeface="Lato Regular"/>
                </a:rPr>
                <a:t>点击此处更换文本</a:t>
              </a:r>
              <a:endParaRPr lang="en-US" altLang="zh-CN" sz="1400" dirty="0">
                <a:solidFill>
                  <a:schemeClr val="bg1">
                    <a:lumMod val="50000"/>
                  </a:schemeClr>
                </a:solidFill>
                <a:latin typeface="微软雅黑" panose="020B0503020204020204" pitchFamily="34" charset="-122"/>
                <a:ea typeface="微软雅黑" panose="020B0503020204020204" pitchFamily="34" charset="-122"/>
                <a:cs typeface="Lato Regular"/>
              </a:endParaRPr>
            </a:p>
            <a:p>
              <a:pPr algn="r"/>
              <a:endParaRPr lang="en-US" altLang="zh-CN" sz="1400" dirty="0">
                <a:solidFill>
                  <a:schemeClr val="bg1">
                    <a:lumMod val="50000"/>
                  </a:schemeClr>
                </a:solidFill>
                <a:latin typeface="微软雅黑" panose="020B0503020204020204" pitchFamily="34" charset="-122"/>
                <a:ea typeface="微软雅黑" panose="020B0503020204020204" pitchFamily="34" charset="-122"/>
                <a:cs typeface="Lato Regular"/>
              </a:endParaRPr>
            </a:p>
            <a:p>
              <a:pPr algn="r"/>
              <a:r>
                <a:rPr lang="zh-CN" altLang="en-US" sz="1400" dirty="0">
                  <a:solidFill>
                    <a:schemeClr val="bg1">
                      <a:lumMod val="50000"/>
                    </a:schemeClr>
                  </a:solidFill>
                  <a:latin typeface="微软雅黑" panose="020B0503020204020204" pitchFamily="34" charset="-122"/>
                  <a:ea typeface="微软雅黑" panose="020B0503020204020204" pitchFamily="34" charset="-122"/>
                  <a:cs typeface="Lato Regular"/>
                </a:rPr>
                <a:t>点击此处更换文本</a:t>
              </a:r>
              <a:endParaRPr lang="en-US" altLang="zh-CN" sz="1400" dirty="0">
                <a:solidFill>
                  <a:schemeClr val="bg1">
                    <a:lumMod val="50000"/>
                  </a:schemeClr>
                </a:solidFill>
                <a:latin typeface="微软雅黑" panose="020B0503020204020204" pitchFamily="34" charset="-122"/>
                <a:ea typeface="微软雅黑" panose="020B0503020204020204" pitchFamily="34" charset="-122"/>
                <a:cs typeface="Lato Regular"/>
              </a:endParaRPr>
            </a:p>
            <a:p>
              <a:pPr algn="r"/>
              <a:endParaRPr lang="en-US" altLang="zh-CN" sz="1400" dirty="0">
                <a:solidFill>
                  <a:schemeClr val="bg1">
                    <a:lumMod val="50000"/>
                  </a:schemeClr>
                </a:solidFill>
                <a:latin typeface="微软雅黑" panose="020B0503020204020204" pitchFamily="34" charset="-122"/>
                <a:ea typeface="微软雅黑" panose="020B0503020204020204" pitchFamily="34" charset="-122"/>
                <a:cs typeface="Lato Regular"/>
              </a:endParaRPr>
            </a:p>
          </p:txBody>
        </p:sp>
        <p:sp>
          <p:nvSpPr>
            <p:cNvPr id="21" name="Oval 26"/>
            <p:cNvSpPr/>
            <p:nvPr/>
          </p:nvSpPr>
          <p:spPr>
            <a:xfrm>
              <a:off x="2057400" y="3269711"/>
              <a:ext cx="487415" cy="490212"/>
            </a:xfrm>
            <a:prstGeom prst="ellipse">
              <a:avLst/>
            </a:prstGeom>
            <a:solidFill>
              <a:srgbClr val="C00000"/>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r"/>
              <a:endParaRPr lang="en-US" sz="9600" dirty="0">
                <a:solidFill>
                  <a:schemeClr val="bg1">
                    <a:lumMod val="50000"/>
                  </a:schemeClr>
                </a:solidFill>
              </a:endParaRPr>
            </a:p>
          </p:txBody>
        </p:sp>
        <p:sp>
          <p:nvSpPr>
            <p:cNvPr id="22" name="Text Box 7"/>
            <p:cNvSpPr txBox="1">
              <a:spLocks noChangeArrowheads="1"/>
            </p:cNvSpPr>
            <p:nvPr/>
          </p:nvSpPr>
          <p:spPr bwMode="auto">
            <a:xfrm>
              <a:off x="4660361" y="2393895"/>
              <a:ext cx="661477" cy="437858"/>
            </a:xfrm>
            <a:prstGeom prst="rect">
              <a:avLst/>
            </a:prstGeom>
            <a:noFill/>
            <a:ln w="9525">
              <a:noFill/>
              <a:miter lim="800000"/>
            </a:ln>
          </p:spPr>
          <p:txBody>
            <a:bodyPr wrap="none" lIns="45720" tIns="22860" rIns="45720" bIns="22860">
              <a:spAutoFit/>
            </a:bodyPr>
            <a:lstStyle/>
            <a:p>
              <a:pPr algn="ctr" defTabSz="1087755"/>
              <a:r>
                <a:rPr lang="en-CA" sz="3200" spc="-150">
                  <a:solidFill>
                    <a:schemeClr val="bg1">
                      <a:lumMod val="50000"/>
                    </a:schemeClr>
                  </a:solidFill>
                  <a:latin typeface="Open Sans Light" pitchFamily="34" charset="0"/>
                  <a:ea typeface="Open Sans Light" pitchFamily="34" charset="0"/>
                  <a:cs typeface="Open Sans Light" pitchFamily="34" charset="0"/>
                </a:rPr>
                <a:t>80%</a:t>
              </a:r>
            </a:p>
          </p:txBody>
        </p:sp>
        <p:sp>
          <p:nvSpPr>
            <p:cNvPr id="23" name="Text Box 7"/>
            <p:cNvSpPr txBox="1">
              <a:spLocks noChangeArrowheads="1"/>
            </p:cNvSpPr>
            <p:nvPr/>
          </p:nvSpPr>
          <p:spPr bwMode="auto">
            <a:xfrm>
              <a:off x="4522081" y="3888001"/>
              <a:ext cx="581986" cy="387817"/>
            </a:xfrm>
            <a:prstGeom prst="rect">
              <a:avLst/>
            </a:prstGeom>
            <a:noFill/>
            <a:ln w="9525">
              <a:noFill/>
              <a:miter lim="800000"/>
            </a:ln>
          </p:spPr>
          <p:txBody>
            <a:bodyPr wrap="none" lIns="45720" tIns="22860" rIns="45720" bIns="22860">
              <a:spAutoFit/>
            </a:bodyPr>
            <a:lstStyle/>
            <a:p>
              <a:pPr algn="ctr" defTabSz="1087755"/>
              <a:r>
                <a:rPr lang="en-CA" sz="2800" spc="-150">
                  <a:solidFill>
                    <a:schemeClr val="bg1">
                      <a:lumMod val="50000"/>
                    </a:schemeClr>
                  </a:solidFill>
                  <a:latin typeface="Open Sans Light" pitchFamily="34" charset="0"/>
                  <a:ea typeface="Open Sans Light" pitchFamily="34" charset="0"/>
                  <a:cs typeface="Open Sans Light" pitchFamily="34" charset="0"/>
                </a:rPr>
                <a:t>42%</a:t>
              </a:r>
            </a:p>
          </p:txBody>
        </p:sp>
        <p:sp>
          <p:nvSpPr>
            <p:cNvPr id="24" name="Text Box 7"/>
            <p:cNvSpPr txBox="1">
              <a:spLocks noChangeArrowheads="1"/>
            </p:cNvSpPr>
            <p:nvPr/>
          </p:nvSpPr>
          <p:spPr bwMode="auto">
            <a:xfrm>
              <a:off x="2826759" y="2215981"/>
              <a:ext cx="503797" cy="337776"/>
            </a:xfrm>
            <a:prstGeom prst="rect">
              <a:avLst/>
            </a:prstGeom>
            <a:noFill/>
            <a:ln w="9525">
              <a:noFill/>
              <a:miter lim="800000"/>
            </a:ln>
          </p:spPr>
          <p:txBody>
            <a:bodyPr wrap="none" lIns="45720" tIns="22860" rIns="45720" bIns="22860">
              <a:spAutoFit/>
            </a:bodyPr>
            <a:lstStyle/>
            <a:p>
              <a:pPr algn="ctr" defTabSz="1087755"/>
              <a:r>
                <a:rPr lang="en-CA" sz="2400" spc="-150">
                  <a:solidFill>
                    <a:schemeClr val="bg1">
                      <a:lumMod val="50000"/>
                    </a:schemeClr>
                  </a:solidFill>
                  <a:latin typeface="Open Sans Light" pitchFamily="34" charset="0"/>
                  <a:ea typeface="Open Sans Light" pitchFamily="34" charset="0"/>
                  <a:cs typeface="Open Sans Light" pitchFamily="34" charset="0"/>
                </a:rPr>
                <a:t>90%</a:t>
              </a:r>
            </a:p>
          </p:txBody>
        </p:sp>
        <p:cxnSp>
          <p:nvCxnSpPr>
            <p:cNvPr id="25" name="Straight Arrow Connector 32"/>
            <p:cNvCxnSpPr/>
            <p:nvPr/>
          </p:nvCxnSpPr>
          <p:spPr>
            <a:xfrm flipH="1">
              <a:off x="2525387" y="1747708"/>
              <a:ext cx="370213" cy="0"/>
            </a:xfrm>
            <a:prstGeom prst="straightConnector1">
              <a:avLst/>
            </a:prstGeom>
            <a:ln>
              <a:solidFill>
                <a:schemeClr val="bg1">
                  <a:lumMod val="6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35"/>
            <p:cNvCxnSpPr/>
            <p:nvPr/>
          </p:nvCxnSpPr>
          <p:spPr>
            <a:xfrm flipH="1">
              <a:off x="2525387" y="3490887"/>
              <a:ext cx="675013" cy="0"/>
            </a:xfrm>
            <a:prstGeom prst="straightConnector1">
              <a:avLst/>
            </a:prstGeom>
            <a:ln>
              <a:solidFill>
                <a:schemeClr val="bg1">
                  <a:lumMod val="65000"/>
                </a:schemeClr>
              </a:solidFill>
              <a:tailEnd type="arrow"/>
            </a:ln>
          </p:spPr>
          <p:style>
            <a:lnRef idx="1">
              <a:schemeClr val="accent1"/>
            </a:lnRef>
            <a:fillRef idx="0">
              <a:schemeClr val="accent1"/>
            </a:fillRef>
            <a:effectRef idx="0">
              <a:schemeClr val="accent1"/>
            </a:effectRef>
            <a:fontRef idx="minor">
              <a:schemeClr val="tx1"/>
            </a:fontRef>
          </p:style>
        </p:cxnSp>
        <p:graphicFrame>
          <p:nvGraphicFramePr>
            <p:cNvPr id="27" name="Chart 6"/>
            <p:cNvGraphicFramePr/>
            <p:nvPr/>
          </p:nvGraphicFramePr>
          <p:xfrm>
            <a:off x="2990935" y="2571750"/>
            <a:ext cx="1423739" cy="1540886"/>
          </p:xfrm>
          <a:graphic>
            <a:graphicData uri="http://schemas.openxmlformats.org/drawingml/2006/chart">
              <c:chart xmlns:c="http://schemas.openxmlformats.org/drawingml/2006/chart" xmlns:r="http://schemas.openxmlformats.org/officeDocument/2006/relationships" r:id="rId6"/>
            </a:graphicData>
          </a:graphic>
        </p:graphicFrame>
        <p:sp>
          <p:nvSpPr>
            <p:cNvPr id="28" name="Text Box 7"/>
            <p:cNvSpPr txBox="1">
              <a:spLocks noChangeArrowheads="1"/>
            </p:cNvSpPr>
            <p:nvPr/>
          </p:nvSpPr>
          <p:spPr bwMode="auto">
            <a:xfrm>
              <a:off x="3379683" y="3126001"/>
              <a:ext cx="581986" cy="387817"/>
            </a:xfrm>
            <a:prstGeom prst="rect">
              <a:avLst/>
            </a:prstGeom>
            <a:noFill/>
            <a:ln w="9525">
              <a:noFill/>
              <a:miter lim="800000"/>
            </a:ln>
          </p:spPr>
          <p:txBody>
            <a:bodyPr wrap="none" lIns="45720" tIns="22860" rIns="45720" bIns="22860">
              <a:spAutoFit/>
            </a:bodyPr>
            <a:lstStyle/>
            <a:p>
              <a:pPr algn="ctr" defTabSz="1087755"/>
              <a:r>
                <a:rPr lang="en-CA" sz="2800" spc="-150">
                  <a:solidFill>
                    <a:schemeClr val="bg1">
                      <a:lumMod val="50000"/>
                    </a:schemeClr>
                  </a:solidFill>
                  <a:latin typeface="Open Sans Light" pitchFamily="34" charset="0"/>
                  <a:ea typeface="Open Sans Light" pitchFamily="34" charset="0"/>
                  <a:cs typeface="Open Sans Light" pitchFamily="34" charset="0"/>
                </a:rPr>
                <a:t>25%</a:t>
              </a:r>
            </a:p>
          </p:txBody>
        </p:sp>
        <p:cxnSp>
          <p:nvCxnSpPr>
            <p:cNvPr id="29" name="Straight Connector 37"/>
            <p:cNvCxnSpPr/>
            <p:nvPr/>
          </p:nvCxnSpPr>
          <p:spPr>
            <a:xfrm>
              <a:off x="2895600" y="1747708"/>
              <a:ext cx="183058" cy="24510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nvGrpSpPr>
            <p:cNvPr id="30" name="Group 39"/>
            <p:cNvGrpSpPr/>
            <p:nvPr/>
          </p:nvGrpSpPr>
          <p:grpSpPr>
            <a:xfrm>
              <a:off x="6641386" y="1460754"/>
              <a:ext cx="161472" cy="201132"/>
              <a:chOff x="5179005" y="1309474"/>
              <a:chExt cx="284519" cy="354401"/>
            </a:xfrm>
            <a:solidFill>
              <a:schemeClr val="bg1"/>
            </a:solidFill>
          </p:grpSpPr>
          <p:sp>
            <p:nvSpPr>
              <p:cNvPr id="51" name="Rectangle 18"/>
              <p:cNvSpPr>
                <a:spLocks noChangeArrowheads="1"/>
              </p:cNvSpPr>
              <p:nvPr/>
            </p:nvSpPr>
            <p:spPr bwMode="auto">
              <a:xfrm>
                <a:off x="5256374" y="1479187"/>
                <a:ext cx="47421" cy="4492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sz="2000">
                  <a:solidFill>
                    <a:schemeClr val="bg1">
                      <a:lumMod val="50000"/>
                    </a:schemeClr>
                  </a:solidFill>
                </a:endParaRPr>
              </a:p>
            </p:txBody>
          </p:sp>
          <p:sp>
            <p:nvSpPr>
              <p:cNvPr id="52" name="Rectangle 19"/>
              <p:cNvSpPr>
                <a:spLocks noChangeArrowheads="1"/>
              </p:cNvSpPr>
              <p:nvPr/>
            </p:nvSpPr>
            <p:spPr bwMode="auto">
              <a:xfrm>
                <a:off x="5331247" y="1479187"/>
                <a:ext cx="49916" cy="4492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sz="2000">
                  <a:solidFill>
                    <a:schemeClr val="bg1">
                      <a:lumMod val="50000"/>
                    </a:schemeClr>
                  </a:solidFill>
                </a:endParaRPr>
              </a:p>
            </p:txBody>
          </p:sp>
          <p:sp>
            <p:nvSpPr>
              <p:cNvPr id="53" name="Rectangle 20"/>
              <p:cNvSpPr>
                <a:spLocks noChangeArrowheads="1"/>
              </p:cNvSpPr>
              <p:nvPr/>
            </p:nvSpPr>
            <p:spPr bwMode="auto">
              <a:xfrm>
                <a:off x="5408617" y="1479187"/>
                <a:ext cx="49916" cy="4492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sz="2000">
                  <a:solidFill>
                    <a:schemeClr val="bg1">
                      <a:lumMod val="50000"/>
                    </a:schemeClr>
                  </a:solidFill>
                </a:endParaRPr>
              </a:p>
            </p:txBody>
          </p:sp>
          <p:sp>
            <p:nvSpPr>
              <p:cNvPr id="54" name="Rectangle 21"/>
              <p:cNvSpPr>
                <a:spLocks noChangeArrowheads="1"/>
              </p:cNvSpPr>
              <p:nvPr/>
            </p:nvSpPr>
            <p:spPr bwMode="auto">
              <a:xfrm>
                <a:off x="5256374" y="1546573"/>
                <a:ext cx="47421" cy="4742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sz="2000">
                  <a:solidFill>
                    <a:schemeClr val="bg1">
                      <a:lumMod val="50000"/>
                    </a:schemeClr>
                  </a:solidFill>
                </a:endParaRPr>
              </a:p>
            </p:txBody>
          </p:sp>
          <p:sp>
            <p:nvSpPr>
              <p:cNvPr id="55" name="Rectangle 22"/>
              <p:cNvSpPr>
                <a:spLocks noChangeArrowheads="1"/>
              </p:cNvSpPr>
              <p:nvPr/>
            </p:nvSpPr>
            <p:spPr bwMode="auto">
              <a:xfrm>
                <a:off x="5331247" y="1546573"/>
                <a:ext cx="49916" cy="4742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sz="2000">
                  <a:solidFill>
                    <a:schemeClr val="bg1">
                      <a:lumMod val="50000"/>
                    </a:schemeClr>
                  </a:solidFill>
                </a:endParaRPr>
              </a:p>
            </p:txBody>
          </p:sp>
          <p:sp>
            <p:nvSpPr>
              <p:cNvPr id="56" name="Rectangle 23"/>
              <p:cNvSpPr>
                <a:spLocks noChangeArrowheads="1"/>
              </p:cNvSpPr>
              <p:nvPr/>
            </p:nvSpPr>
            <p:spPr bwMode="auto">
              <a:xfrm>
                <a:off x="5408617" y="1546573"/>
                <a:ext cx="49916" cy="4742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sz="2000">
                  <a:solidFill>
                    <a:schemeClr val="bg1">
                      <a:lumMod val="50000"/>
                    </a:schemeClr>
                  </a:solidFill>
                </a:endParaRPr>
              </a:p>
            </p:txBody>
          </p:sp>
          <p:sp>
            <p:nvSpPr>
              <p:cNvPr id="57" name="Rectangle 24"/>
              <p:cNvSpPr>
                <a:spLocks noChangeArrowheads="1"/>
              </p:cNvSpPr>
              <p:nvPr/>
            </p:nvSpPr>
            <p:spPr bwMode="auto">
              <a:xfrm>
                <a:off x="5256374" y="1618951"/>
                <a:ext cx="47421" cy="4492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sz="2000">
                  <a:solidFill>
                    <a:schemeClr val="bg1">
                      <a:lumMod val="50000"/>
                    </a:schemeClr>
                  </a:solidFill>
                </a:endParaRPr>
              </a:p>
            </p:txBody>
          </p:sp>
          <p:sp>
            <p:nvSpPr>
              <p:cNvPr id="58" name="Rectangle 26"/>
              <p:cNvSpPr>
                <a:spLocks noChangeArrowheads="1"/>
              </p:cNvSpPr>
              <p:nvPr/>
            </p:nvSpPr>
            <p:spPr bwMode="auto">
              <a:xfrm>
                <a:off x="5179005" y="1618951"/>
                <a:ext cx="49916" cy="4492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sz="2000">
                  <a:solidFill>
                    <a:schemeClr val="bg1">
                      <a:lumMod val="50000"/>
                    </a:schemeClr>
                  </a:solidFill>
                </a:endParaRPr>
              </a:p>
            </p:txBody>
          </p:sp>
          <p:sp>
            <p:nvSpPr>
              <p:cNvPr id="59" name="Rectangle 27"/>
              <p:cNvSpPr>
                <a:spLocks noChangeArrowheads="1"/>
              </p:cNvSpPr>
              <p:nvPr/>
            </p:nvSpPr>
            <p:spPr bwMode="auto">
              <a:xfrm>
                <a:off x="5331247" y="1618951"/>
                <a:ext cx="49916" cy="4492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sz="2000">
                  <a:solidFill>
                    <a:schemeClr val="bg1">
                      <a:lumMod val="50000"/>
                    </a:schemeClr>
                  </a:solidFill>
                </a:endParaRPr>
              </a:p>
            </p:txBody>
          </p:sp>
          <p:sp>
            <p:nvSpPr>
              <p:cNvPr id="60" name="Rectangle 30"/>
              <p:cNvSpPr>
                <a:spLocks noChangeArrowheads="1"/>
              </p:cNvSpPr>
              <p:nvPr/>
            </p:nvSpPr>
            <p:spPr bwMode="auto">
              <a:xfrm>
                <a:off x="5181500" y="1309474"/>
                <a:ext cx="37438" cy="5989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sz="2000">
                  <a:solidFill>
                    <a:schemeClr val="bg1">
                      <a:lumMod val="50000"/>
                    </a:schemeClr>
                  </a:solidFill>
                </a:endParaRPr>
              </a:p>
            </p:txBody>
          </p:sp>
          <p:sp>
            <p:nvSpPr>
              <p:cNvPr id="61" name="Rectangle 31"/>
              <p:cNvSpPr>
                <a:spLocks noChangeArrowheads="1"/>
              </p:cNvSpPr>
              <p:nvPr/>
            </p:nvSpPr>
            <p:spPr bwMode="auto">
              <a:xfrm>
                <a:off x="5428583" y="1309474"/>
                <a:ext cx="34941" cy="5989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sz="2000">
                  <a:solidFill>
                    <a:schemeClr val="bg1">
                      <a:lumMod val="50000"/>
                    </a:schemeClr>
                  </a:solidFill>
                </a:endParaRPr>
              </a:p>
            </p:txBody>
          </p:sp>
        </p:grpSp>
        <p:grpSp>
          <p:nvGrpSpPr>
            <p:cNvPr id="33" name="Group 54"/>
            <p:cNvGrpSpPr/>
            <p:nvPr/>
          </p:nvGrpSpPr>
          <p:grpSpPr>
            <a:xfrm>
              <a:off x="2163493" y="3401723"/>
              <a:ext cx="275228" cy="249773"/>
              <a:chOff x="5159039" y="3837700"/>
              <a:chExt cx="431771" cy="391838"/>
            </a:xfrm>
            <a:solidFill>
              <a:schemeClr val="bg1"/>
            </a:solidFill>
          </p:grpSpPr>
          <p:sp>
            <p:nvSpPr>
              <p:cNvPr id="46" name="Rectangle 72"/>
              <p:cNvSpPr>
                <a:spLocks noChangeArrowheads="1"/>
              </p:cNvSpPr>
              <p:nvPr/>
            </p:nvSpPr>
            <p:spPr bwMode="auto">
              <a:xfrm>
                <a:off x="5256374" y="3837700"/>
                <a:ext cx="242092" cy="6988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sz="2000">
                  <a:solidFill>
                    <a:schemeClr val="bg1">
                      <a:lumMod val="50000"/>
                    </a:schemeClr>
                  </a:solidFill>
                </a:endParaRPr>
              </a:p>
            </p:txBody>
          </p:sp>
          <p:sp>
            <p:nvSpPr>
              <p:cNvPr id="47" name="Freeform 73"/>
              <p:cNvSpPr>
                <a:spLocks noEditPoints="1"/>
              </p:cNvSpPr>
              <p:nvPr/>
            </p:nvSpPr>
            <p:spPr bwMode="auto">
              <a:xfrm>
                <a:off x="5159039" y="3930044"/>
                <a:ext cx="431771" cy="177201"/>
              </a:xfrm>
              <a:custGeom>
                <a:avLst/>
                <a:gdLst>
                  <a:gd name="T0" fmla="*/ 124 w 130"/>
                  <a:gd name="T1" fmla="*/ 0 h 53"/>
                  <a:gd name="T2" fmla="*/ 6 w 130"/>
                  <a:gd name="T3" fmla="*/ 0 h 53"/>
                  <a:gd name="T4" fmla="*/ 0 w 130"/>
                  <a:gd name="T5" fmla="*/ 7 h 53"/>
                  <a:gd name="T6" fmla="*/ 0 w 130"/>
                  <a:gd name="T7" fmla="*/ 53 h 53"/>
                  <a:gd name="T8" fmla="*/ 19 w 130"/>
                  <a:gd name="T9" fmla="*/ 53 h 53"/>
                  <a:gd name="T10" fmla="*/ 19 w 130"/>
                  <a:gd name="T11" fmla="*/ 25 h 53"/>
                  <a:gd name="T12" fmla="*/ 111 w 130"/>
                  <a:gd name="T13" fmla="*/ 25 h 53"/>
                  <a:gd name="T14" fmla="*/ 111 w 130"/>
                  <a:gd name="T15" fmla="*/ 53 h 53"/>
                  <a:gd name="T16" fmla="*/ 130 w 130"/>
                  <a:gd name="T17" fmla="*/ 53 h 53"/>
                  <a:gd name="T18" fmla="*/ 130 w 130"/>
                  <a:gd name="T19" fmla="*/ 7 h 53"/>
                  <a:gd name="T20" fmla="*/ 124 w 130"/>
                  <a:gd name="T21" fmla="*/ 0 h 53"/>
                  <a:gd name="T22" fmla="*/ 18 w 130"/>
                  <a:gd name="T23" fmla="*/ 16 h 53"/>
                  <a:gd name="T24" fmla="*/ 13 w 130"/>
                  <a:gd name="T25" fmla="*/ 11 h 53"/>
                  <a:gd name="T26" fmla="*/ 18 w 130"/>
                  <a:gd name="T27" fmla="*/ 6 h 53"/>
                  <a:gd name="T28" fmla="*/ 23 w 130"/>
                  <a:gd name="T29" fmla="*/ 11 h 53"/>
                  <a:gd name="T30" fmla="*/ 18 w 130"/>
                  <a:gd name="T31" fmla="*/ 16 h 53"/>
                  <a:gd name="T32" fmla="*/ 117 w 130"/>
                  <a:gd name="T33" fmla="*/ 13 h 53"/>
                  <a:gd name="T34" fmla="*/ 29 w 130"/>
                  <a:gd name="T35" fmla="*/ 13 h 53"/>
                  <a:gd name="T36" fmla="*/ 29 w 130"/>
                  <a:gd name="T37" fmla="*/ 7 h 53"/>
                  <a:gd name="T38" fmla="*/ 117 w 130"/>
                  <a:gd name="T39" fmla="*/ 7 h 53"/>
                  <a:gd name="T40" fmla="*/ 117 w 130"/>
                  <a:gd name="T41" fmla="*/ 1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30" h="53">
                    <a:moveTo>
                      <a:pt x="124" y="0"/>
                    </a:moveTo>
                    <a:cubicBezTo>
                      <a:pt x="6" y="0"/>
                      <a:pt x="6" y="0"/>
                      <a:pt x="6" y="0"/>
                    </a:cubicBezTo>
                    <a:cubicBezTo>
                      <a:pt x="3" y="0"/>
                      <a:pt x="0" y="3"/>
                      <a:pt x="0" y="7"/>
                    </a:cubicBezTo>
                    <a:cubicBezTo>
                      <a:pt x="0" y="53"/>
                      <a:pt x="0" y="53"/>
                      <a:pt x="0" y="53"/>
                    </a:cubicBezTo>
                    <a:cubicBezTo>
                      <a:pt x="19" y="53"/>
                      <a:pt x="19" y="53"/>
                      <a:pt x="19" y="53"/>
                    </a:cubicBezTo>
                    <a:cubicBezTo>
                      <a:pt x="19" y="25"/>
                      <a:pt x="19" y="25"/>
                      <a:pt x="19" y="25"/>
                    </a:cubicBezTo>
                    <a:cubicBezTo>
                      <a:pt x="111" y="25"/>
                      <a:pt x="111" y="25"/>
                      <a:pt x="111" y="25"/>
                    </a:cubicBezTo>
                    <a:cubicBezTo>
                      <a:pt x="111" y="53"/>
                      <a:pt x="111" y="53"/>
                      <a:pt x="111" y="53"/>
                    </a:cubicBezTo>
                    <a:cubicBezTo>
                      <a:pt x="130" y="53"/>
                      <a:pt x="130" y="53"/>
                      <a:pt x="130" y="53"/>
                    </a:cubicBezTo>
                    <a:cubicBezTo>
                      <a:pt x="130" y="7"/>
                      <a:pt x="130" y="7"/>
                      <a:pt x="130" y="7"/>
                    </a:cubicBezTo>
                    <a:cubicBezTo>
                      <a:pt x="130" y="3"/>
                      <a:pt x="127" y="0"/>
                      <a:pt x="124" y="0"/>
                    </a:cubicBezTo>
                    <a:close/>
                    <a:moveTo>
                      <a:pt x="18" y="16"/>
                    </a:moveTo>
                    <a:cubicBezTo>
                      <a:pt x="15" y="16"/>
                      <a:pt x="13" y="14"/>
                      <a:pt x="13" y="11"/>
                    </a:cubicBezTo>
                    <a:cubicBezTo>
                      <a:pt x="13" y="8"/>
                      <a:pt x="15" y="6"/>
                      <a:pt x="18" y="6"/>
                    </a:cubicBezTo>
                    <a:cubicBezTo>
                      <a:pt x="21" y="6"/>
                      <a:pt x="23" y="8"/>
                      <a:pt x="23" y="11"/>
                    </a:cubicBezTo>
                    <a:cubicBezTo>
                      <a:pt x="23" y="14"/>
                      <a:pt x="21" y="16"/>
                      <a:pt x="18" y="16"/>
                    </a:cubicBezTo>
                    <a:close/>
                    <a:moveTo>
                      <a:pt x="117" y="13"/>
                    </a:moveTo>
                    <a:cubicBezTo>
                      <a:pt x="29" y="13"/>
                      <a:pt x="29" y="13"/>
                      <a:pt x="29" y="13"/>
                    </a:cubicBezTo>
                    <a:cubicBezTo>
                      <a:pt x="29" y="7"/>
                      <a:pt x="29" y="7"/>
                      <a:pt x="29" y="7"/>
                    </a:cubicBezTo>
                    <a:cubicBezTo>
                      <a:pt x="117" y="7"/>
                      <a:pt x="117" y="7"/>
                      <a:pt x="117" y="7"/>
                    </a:cubicBezTo>
                    <a:lnTo>
                      <a:pt x="117" y="1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sz="2000">
                  <a:solidFill>
                    <a:schemeClr val="bg1">
                      <a:lumMod val="50000"/>
                    </a:schemeClr>
                  </a:solidFill>
                </a:endParaRPr>
              </a:p>
            </p:txBody>
          </p:sp>
          <p:sp>
            <p:nvSpPr>
              <p:cNvPr id="48" name="Freeform 74"/>
              <p:cNvSpPr/>
              <p:nvPr/>
            </p:nvSpPr>
            <p:spPr bwMode="auto">
              <a:xfrm>
                <a:off x="5248887" y="4039859"/>
                <a:ext cx="252075" cy="189679"/>
              </a:xfrm>
              <a:custGeom>
                <a:avLst/>
                <a:gdLst>
                  <a:gd name="T0" fmla="*/ 66 w 76"/>
                  <a:gd name="T1" fmla="*/ 49 h 57"/>
                  <a:gd name="T2" fmla="*/ 25 w 76"/>
                  <a:gd name="T3" fmla="*/ 49 h 57"/>
                  <a:gd name="T4" fmla="*/ 10 w 76"/>
                  <a:gd name="T5" fmla="*/ 49 h 57"/>
                  <a:gd name="T6" fmla="*/ 10 w 76"/>
                  <a:gd name="T7" fmla="*/ 0 h 57"/>
                  <a:gd name="T8" fmla="*/ 1 w 76"/>
                  <a:gd name="T9" fmla="*/ 0 h 57"/>
                  <a:gd name="T10" fmla="*/ 1 w 76"/>
                  <a:gd name="T11" fmla="*/ 50 h 57"/>
                  <a:gd name="T12" fmla="*/ 8 w 76"/>
                  <a:gd name="T13" fmla="*/ 57 h 57"/>
                  <a:gd name="T14" fmla="*/ 69 w 76"/>
                  <a:gd name="T15" fmla="*/ 57 h 57"/>
                  <a:gd name="T16" fmla="*/ 76 w 76"/>
                  <a:gd name="T17" fmla="*/ 48 h 57"/>
                  <a:gd name="T18" fmla="*/ 76 w 76"/>
                  <a:gd name="T19" fmla="*/ 0 h 57"/>
                  <a:gd name="T20" fmla="*/ 66 w 76"/>
                  <a:gd name="T21" fmla="*/ 0 h 57"/>
                  <a:gd name="T22" fmla="*/ 66 w 76"/>
                  <a:gd name="T23" fmla="*/ 49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6" h="57">
                    <a:moveTo>
                      <a:pt x="66" y="49"/>
                    </a:moveTo>
                    <a:cubicBezTo>
                      <a:pt x="25" y="49"/>
                      <a:pt x="25" y="49"/>
                      <a:pt x="25" y="49"/>
                    </a:cubicBezTo>
                    <a:cubicBezTo>
                      <a:pt x="10" y="49"/>
                      <a:pt x="10" y="49"/>
                      <a:pt x="10" y="49"/>
                    </a:cubicBezTo>
                    <a:cubicBezTo>
                      <a:pt x="10" y="0"/>
                      <a:pt x="10" y="0"/>
                      <a:pt x="10" y="0"/>
                    </a:cubicBezTo>
                    <a:cubicBezTo>
                      <a:pt x="1" y="0"/>
                      <a:pt x="1" y="0"/>
                      <a:pt x="1" y="0"/>
                    </a:cubicBezTo>
                    <a:cubicBezTo>
                      <a:pt x="1" y="50"/>
                      <a:pt x="1" y="50"/>
                      <a:pt x="1" y="50"/>
                    </a:cubicBezTo>
                    <a:cubicBezTo>
                      <a:pt x="1" y="50"/>
                      <a:pt x="0" y="57"/>
                      <a:pt x="8" y="57"/>
                    </a:cubicBezTo>
                    <a:cubicBezTo>
                      <a:pt x="16" y="57"/>
                      <a:pt x="69" y="57"/>
                      <a:pt x="69" y="57"/>
                    </a:cubicBezTo>
                    <a:cubicBezTo>
                      <a:pt x="75" y="57"/>
                      <a:pt x="76" y="53"/>
                      <a:pt x="76" y="48"/>
                    </a:cubicBezTo>
                    <a:cubicBezTo>
                      <a:pt x="76" y="0"/>
                      <a:pt x="76" y="0"/>
                      <a:pt x="76" y="0"/>
                    </a:cubicBezTo>
                    <a:cubicBezTo>
                      <a:pt x="66" y="0"/>
                      <a:pt x="66" y="0"/>
                      <a:pt x="66" y="0"/>
                    </a:cubicBezTo>
                    <a:lnTo>
                      <a:pt x="66" y="4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sz="2000">
                  <a:solidFill>
                    <a:schemeClr val="bg1">
                      <a:lumMod val="50000"/>
                    </a:schemeClr>
                  </a:solidFill>
                </a:endParaRPr>
              </a:p>
            </p:txBody>
          </p:sp>
          <p:sp>
            <p:nvSpPr>
              <p:cNvPr id="49" name="Rectangle 75"/>
              <p:cNvSpPr>
                <a:spLocks noChangeArrowheads="1"/>
              </p:cNvSpPr>
              <p:nvPr/>
            </p:nvSpPr>
            <p:spPr bwMode="auto">
              <a:xfrm>
                <a:off x="5293811" y="4082286"/>
                <a:ext cx="157235" cy="2745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sz="2000">
                  <a:solidFill>
                    <a:schemeClr val="bg1">
                      <a:lumMod val="50000"/>
                    </a:schemeClr>
                  </a:solidFill>
                </a:endParaRPr>
              </a:p>
            </p:txBody>
          </p:sp>
          <p:sp>
            <p:nvSpPr>
              <p:cNvPr id="50" name="Rectangle 76"/>
              <p:cNvSpPr>
                <a:spLocks noChangeArrowheads="1"/>
              </p:cNvSpPr>
              <p:nvPr/>
            </p:nvSpPr>
            <p:spPr bwMode="auto">
              <a:xfrm>
                <a:off x="5298803" y="4142185"/>
                <a:ext cx="152243" cy="2745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sz="2000">
                  <a:solidFill>
                    <a:schemeClr val="bg1">
                      <a:lumMod val="50000"/>
                    </a:schemeClr>
                  </a:solidFill>
                </a:endParaRPr>
              </a:p>
            </p:txBody>
          </p:sp>
        </p:grpSp>
        <p:grpSp>
          <p:nvGrpSpPr>
            <p:cNvPr id="34" name="Group 60"/>
            <p:cNvGrpSpPr/>
            <p:nvPr/>
          </p:nvGrpSpPr>
          <p:grpSpPr>
            <a:xfrm>
              <a:off x="2152940" y="1617265"/>
              <a:ext cx="296334" cy="260887"/>
              <a:chOff x="6040049" y="4182118"/>
              <a:chExt cx="521619" cy="459224"/>
            </a:xfrm>
            <a:solidFill>
              <a:schemeClr val="bg1"/>
            </a:solidFill>
          </p:grpSpPr>
          <p:sp>
            <p:nvSpPr>
              <p:cNvPr id="41" name="Freeform 84"/>
              <p:cNvSpPr/>
              <p:nvPr/>
            </p:nvSpPr>
            <p:spPr bwMode="auto">
              <a:xfrm>
                <a:off x="6087469" y="4202084"/>
                <a:ext cx="194671" cy="419291"/>
              </a:xfrm>
              <a:custGeom>
                <a:avLst/>
                <a:gdLst>
                  <a:gd name="T0" fmla="*/ 52 w 59"/>
                  <a:gd name="T1" fmla="*/ 5 h 126"/>
                  <a:gd name="T2" fmla="*/ 9 w 59"/>
                  <a:gd name="T3" fmla="*/ 38 h 126"/>
                  <a:gd name="T4" fmla="*/ 0 w 59"/>
                  <a:gd name="T5" fmla="*/ 39 h 126"/>
                  <a:gd name="T6" fmla="*/ 0 w 59"/>
                  <a:gd name="T7" fmla="*/ 86 h 126"/>
                  <a:gd name="T8" fmla="*/ 9 w 59"/>
                  <a:gd name="T9" fmla="*/ 88 h 126"/>
                  <a:gd name="T10" fmla="*/ 51 w 59"/>
                  <a:gd name="T11" fmla="*/ 119 h 126"/>
                  <a:gd name="T12" fmla="*/ 59 w 59"/>
                  <a:gd name="T13" fmla="*/ 119 h 126"/>
                  <a:gd name="T14" fmla="*/ 59 w 59"/>
                  <a:gd name="T15" fmla="*/ 5 h 126"/>
                  <a:gd name="T16" fmla="*/ 52 w 59"/>
                  <a:gd name="T17" fmla="*/ 5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 h="126">
                    <a:moveTo>
                      <a:pt x="52" y="5"/>
                    </a:moveTo>
                    <a:cubicBezTo>
                      <a:pt x="9" y="38"/>
                      <a:pt x="9" y="38"/>
                      <a:pt x="9" y="38"/>
                    </a:cubicBezTo>
                    <a:cubicBezTo>
                      <a:pt x="9" y="38"/>
                      <a:pt x="5" y="38"/>
                      <a:pt x="0" y="39"/>
                    </a:cubicBezTo>
                    <a:cubicBezTo>
                      <a:pt x="0" y="86"/>
                      <a:pt x="0" y="86"/>
                      <a:pt x="0" y="86"/>
                    </a:cubicBezTo>
                    <a:cubicBezTo>
                      <a:pt x="5" y="87"/>
                      <a:pt x="9" y="88"/>
                      <a:pt x="9" y="88"/>
                    </a:cubicBezTo>
                    <a:cubicBezTo>
                      <a:pt x="51" y="119"/>
                      <a:pt x="51" y="119"/>
                      <a:pt x="51" y="119"/>
                    </a:cubicBezTo>
                    <a:cubicBezTo>
                      <a:pt x="51" y="119"/>
                      <a:pt x="59" y="126"/>
                      <a:pt x="59" y="119"/>
                    </a:cubicBezTo>
                    <a:cubicBezTo>
                      <a:pt x="59" y="112"/>
                      <a:pt x="59" y="11"/>
                      <a:pt x="59" y="5"/>
                    </a:cubicBezTo>
                    <a:cubicBezTo>
                      <a:pt x="59" y="0"/>
                      <a:pt x="52" y="5"/>
                      <a:pt x="5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sz="2000">
                  <a:solidFill>
                    <a:schemeClr val="bg1">
                      <a:lumMod val="50000"/>
                    </a:schemeClr>
                  </a:solidFill>
                </a:endParaRPr>
              </a:p>
            </p:txBody>
          </p:sp>
          <p:sp>
            <p:nvSpPr>
              <p:cNvPr id="42" name="Freeform 85"/>
              <p:cNvSpPr/>
              <p:nvPr/>
            </p:nvSpPr>
            <p:spPr bwMode="auto">
              <a:xfrm>
                <a:off x="6040049" y="4339353"/>
                <a:ext cx="27454" cy="147252"/>
              </a:xfrm>
              <a:custGeom>
                <a:avLst/>
                <a:gdLst>
                  <a:gd name="T0" fmla="*/ 0 w 8"/>
                  <a:gd name="T1" fmla="*/ 8 h 44"/>
                  <a:gd name="T2" fmla="*/ 0 w 8"/>
                  <a:gd name="T3" fmla="*/ 38 h 44"/>
                  <a:gd name="T4" fmla="*/ 8 w 8"/>
                  <a:gd name="T5" fmla="*/ 44 h 44"/>
                  <a:gd name="T6" fmla="*/ 8 w 8"/>
                  <a:gd name="T7" fmla="*/ 0 h 44"/>
                  <a:gd name="T8" fmla="*/ 0 w 8"/>
                  <a:gd name="T9" fmla="*/ 8 h 44"/>
                </a:gdLst>
                <a:ahLst/>
                <a:cxnLst>
                  <a:cxn ang="0">
                    <a:pos x="T0" y="T1"/>
                  </a:cxn>
                  <a:cxn ang="0">
                    <a:pos x="T2" y="T3"/>
                  </a:cxn>
                  <a:cxn ang="0">
                    <a:pos x="T4" y="T5"/>
                  </a:cxn>
                  <a:cxn ang="0">
                    <a:pos x="T6" y="T7"/>
                  </a:cxn>
                  <a:cxn ang="0">
                    <a:pos x="T8" y="T9"/>
                  </a:cxn>
                </a:cxnLst>
                <a:rect l="0" t="0" r="r" b="b"/>
                <a:pathLst>
                  <a:path w="8" h="44">
                    <a:moveTo>
                      <a:pt x="0" y="8"/>
                    </a:moveTo>
                    <a:cubicBezTo>
                      <a:pt x="0" y="16"/>
                      <a:pt x="0" y="32"/>
                      <a:pt x="0" y="38"/>
                    </a:cubicBezTo>
                    <a:cubicBezTo>
                      <a:pt x="0" y="40"/>
                      <a:pt x="4" y="42"/>
                      <a:pt x="8" y="44"/>
                    </a:cubicBezTo>
                    <a:cubicBezTo>
                      <a:pt x="8" y="0"/>
                      <a:pt x="8" y="0"/>
                      <a:pt x="8" y="0"/>
                    </a:cubicBezTo>
                    <a:cubicBezTo>
                      <a:pt x="4" y="2"/>
                      <a:pt x="0" y="4"/>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sz="2000">
                  <a:solidFill>
                    <a:schemeClr val="bg1">
                      <a:lumMod val="50000"/>
                    </a:schemeClr>
                  </a:solidFill>
                </a:endParaRPr>
              </a:p>
            </p:txBody>
          </p:sp>
          <p:sp>
            <p:nvSpPr>
              <p:cNvPr id="43" name="Freeform 86"/>
              <p:cNvSpPr/>
              <p:nvPr/>
            </p:nvSpPr>
            <p:spPr bwMode="auto">
              <a:xfrm>
                <a:off x="6329559" y="4296924"/>
                <a:ext cx="77370" cy="229612"/>
              </a:xfrm>
              <a:custGeom>
                <a:avLst/>
                <a:gdLst>
                  <a:gd name="T0" fmla="*/ 10 w 23"/>
                  <a:gd name="T1" fmla="*/ 2 h 69"/>
                  <a:gd name="T2" fmla="*/ 2 w 23"/>
                  <a:gd name="T3" fmla="*/ 2 h 69"/>
                  <a:gd name="T4" fmla="*/ 2 w 23"/>
                  <a:gd name="T5" fmla="*/ 10 h 69"/>
                  <a:gd name="T6" fmla="*/ 12 w 23"/>
                  <a:gd name="T7" fmla="*/ 35 h 69"/>
                  <a:gd name="T8" fmla="*/ 2 w 23"/>
                  <a:gd name="T9" fmla="*/ 60 h 69"/>
                  <a:gd name="T10" fmla="*/ 2 w 23"/>
                  <a:gd name="T11" fmla="*/ 67 h 69"/>
                  <a:gd name="T12" fmla="*/ 6 w 23"/>
                  <a:gd name="T13" fmla="*/ 69 h 69"/>
                  <a:gd name="T14" fmla="*/ 10 w 23"/>
                  <a:gd name="T15" fmla="*/ 67 h 69"/>
                  <a:gd name="T16" fmla="*/ 23 w 23"/>
                  <a:gd name="T17" fmla="*/ 35 h 69"/>
                  <a:gd name="T18" fmla="*/ 10 w 23"/>
                  <a:gd name="T19" fmla="*/ 2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 h="69">
                    <a:moveTo>
                      <a:pt x="10" y="2"/>
                    </a:moveTo>
                    <a:cubicBezTo>
                      <a:pt x="7" y="0"/>
                      <a:pt x="4" y="0"/>
                      <a:pt x="2" y="2"/>
                    </a:cubicBezTo>
                    <a:cubicBezTo>
                      <a:pt x="0" y="4"/>
                      <a:pt x="0" y="8"/>
                      <a:pt x="2" y="10"/>
                    </a:cubicBezTo>
                    <a:cubicBezTo>
                      <a:pt x="9" y="17"/>
                      <a:pt x="12" y="26"/>
                      <a:pt x="12" y="35"/>
                    </a:cubicBezTo>
                    <a:cubicBezTo>
                      <a:pt x="12" y="44"/>
                      <a:pt x="9" y="53"/>
                      <a:pt x="2" y="60"/>
                    </a:cubicBezTo>
                    <a:cubicBezTo>
                      <a:pt x="0" y="62"/>
                      <a:pt x="0" y="65"/>
                      <a:pt x="2" y="67"/>
                    </a:cubicBezTo>
                    <a:cubicBezTo>
                      <a:pt x="3" y="68"/>
                      <a:pt x="4" y="69"/>
                      <a:pt x="6" y="69"/>
                    </a:cubicBezTo>
                    <a:cubicBezTo>
                      <a:pt x="7" y="69"/>
                      <a:pt x="9" y="68"/>
                      <a:pt x="10" y="67"/>
                    </a:cubicBezTo>
                    <a:cubicBezTo>
                      <a:pt x="19" y="58"/>
                      <a:pt x="23" y="47"/>
                      <a:pt x="23" y="35"/>
                    </a:cubicBezTo>
                    <a:cubicBezTo>
                      <a:pt x="23" y="23"/>
                      <a:pt x="19" y="11"/>
                      <a:pt x="1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sz="2000">
                  <a:solidFill>
                    <a:schemeClr val="bg1">
                      <a:lumMod val="50000"/>
                    </a:schemeClr>
                  </a:solidFill>
                </a:endParaRPr>
              </a:p>
            </p:txBody>
          </p:sp>
          <p:sp>
            <p:nvSpPr>
              <p:cNvPr id="44" name="Freeform 87"/>
              <p:cNvSpPr/>
              <p:nvPr/>
            </p:nvSpPr>
            <p:spPr bwMode="auto">
              <a:xfrm>
                <a:off x="6376980" y="4239521"/>
                <a:ext cx="102328" cy="341923"/>
              </a:xfrm>
              <a:custGeom>
                <a:avLst/>
                <a:gdLst>
                  <a:gd name="T0" fmla="*/ 10 w 31"/>
                  <a:gd name="T1" fmla="*/ 2 h 103"/>
                  <a:gd name="T2" fmla="*/ 3 w 31"/>
                  <a:gd name="T3" fmla="*/ 2 h 103"/>
                  <a:gd name="T4" fmla="*/ 3 w 31"/>
                  <a:gd name="T5" fmla="*/ 10 h 103"/>
                  <a:gd name="T6" fmla="*/ 20 w 31"/>
                  <a:gd name="T7" fmla="*/ 52 h 103"/>
                  <a:gd name="T8" fmla="*/ 3 w 31"/>
                  <a:gd name="T9" fmla="*/ 94 h 103"/>
                  <a:gd name="T10" fmla="*/ 3 w 31"/>
                  <a:gd name="T11" fmla="*/ 102 h 103"/>
                  <a:gd name="T12" fmla="*/ 6 w 31"/>
                  <a:gd name="T13" fmla="*/ 103 h 103"/>
                  <a:gd name="T14" fmla="*/ 10 w 31"/>
                  <a:gd name="T15" fmla="*/ 102 h 103"/>
                  <a:gd name="T16" fmla="*/ 31 w 31"/>
                  <a:gd name="T17" fmla="*/ 52 h 103"/>
                  <a:gd name="T18" fmla="*/ 10 w 31"/>
                  <a:gd name="T19" fmla="*/ 2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 h="103">
                    <a:moveTo>
                      <a:pt x="10" y="2"/>
                    </a:moveTo>
                    <a:cubicBezTo>
                      <a:pt x="8" y="0"/>
                      <a:pt x="5" y="0"/>
                      <a:pt x="3" y="2"/>
                    </a:cubicBezTo>
                    <a:cubicBezTo>
                      <a:pt x="0" y="4"/>
                      <a:pt x="0" y="8"/>
                      <a:pt x="3" y="10"/>
                    </a:cubicBezTo>
                    <a:cubicBezTo>
                      <a:pt x="14" y="21"/>
                      <a:pt x="20" y="37"/>
                      <a:pt x="20" y="52"/>
                    </a:cubicBezTo>
                    <a:cubicBezTo>
                      <a:pt x="20" y="67"/>
                      <a:pt x="14" y="82"/>
                      <a:pt x="3" y="94"/>
                    </a:cubicBezTo>
                    <a:cubicBezTo>
                      <a:pt x="0" y="96"/>
                      <a:pt x="0" y="100"/>
                      <a:pt x="3" y="102"/>
                    </a:cubicBezTo>
                    <a:cubicBezTo>
                      <a:pt x="4" y="103"/>
                      <a:pt x="5" y="103"/>
                      <a:pt x="6" y="103"/>
                    </a:cubicBezTo>
                    <a:cubicBezTo>
                      <a:pt x="8" y="103"/>
                      <a:pt x="9" y="103"/>
                      <a:pt x="10" y="102"/>
                    </a:cubicBezTo>
                    <a:cubicBezTo>
                      <a:pt x="24" y="88"/>
                      <a:pt x="31" y="70"/>
                      <a:pt x="31" y="52"/>
                    </a:cubicBezTo>
                    <a:cubicBezTo>
                      <a:pt x="31" y="34"/>
                      <a:pt x="24" y="16"/>
                      <a:pt x="1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sz="2000">
                  <a:solidFill>
                    <a:schemeClr val="bg1">
                      <a:lumMod val="50000"/>
                    </a:schemeClr>
                  </a:solidFill>
                </a:endParaRPr>
              </a:p>
            </p:txBody>
          </p:sp>
          <p:sp>
            <p:nvSpPr>
              <p:cNvPr id="45" name="Freeform 88"/>
              <p:cNvSpPr/>
              <p:nvPr/>
            </p:nvSpPr>
            <p:spPr bwMode="auto">
              <a:xfrm>
                <a:off x="6436879" y="4182118"/>
                <a:ext cx="124789" cy="459224"/>
              </a:xfrm>
              <a:custGeom>
                <a:avLst/>
                <a:gdLst>
                  <a:gd name="T0" fmla="*/ 10 w 38"/>
                  <a:gd name="T1" fmla="*/ 2 h 138"/>
                  <a:gd name="T2" fmla="*/ 2 w 38"/>
                  <a:gd name="T3" fmla="*/ 2 h 138"/>
                  <a:gd name="T4" fmla="*/ 2 w 38"/>
                  <a:gd name="T5" fmla="*/ 9 h 138"/>
                  <a:gd name="T6" fmla="*/ 27 w 38"/>
                  <a:gd name="T7" fmla="*/ 69 h 138"/>
                  <a:gd name="T8" fmla="*/ 2 w 38"/>
                  <a:gd name="T9" fmla="*/ 128 h 138"/>
                  <a:gd name="T10" fmla="*/ 2 w 38"/>
                  <a:gd name="T11" fmla="*/ 136 h 138"/>
                  <a:gd name="T12" fmla="*/ 6 w 38"/>
                  <a:gd name="T13" fmla="*/ 138 h 138"/>
                  <a:gd name="T14" fmla="*/ 10 w 38"/>
                  <a:gd name="T15" fmla="*/ 136 h 138"/>
                  <a:gd name="T16" fmla="*/ 38 w 38"/>
                  <a:gd name="T17" fmla="*/ 69 h 138"/>
                  <a:gd name="T18" fmla="*/ 10 w 38"/>
                  <a:gd name="T19" fmla="*/ 2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 h="138">
                    <a:moveTo>
                      <a:pt x="10" y="2"/>
                    </a:moveTo>
                    <a:cubicBezTo>
                      <a:pt x="8" y="0"/>
                      <a:pt x="5" y="0"/>
                      <a:pt x="2" y="2"/>
                    </a:cubicBezTo>
                    <a:cubicBezTo>
                      <a:pt x="0" y="4"/>
                      <a:pt x="0" y="7"/>
                      <a:pt x="2" y="9"/>
                    </a:cubicBezTo>
                    <a:cubicBezTo>
                      <a:pt x="19" y="26"/>
                      <a:pt x="27" y="47"/>
                      <a:pt x="27" y="69"/>
                    </a:cubicBezTo>
                    <a:cubicBezTo>
                      <a:pt x="27" y="90"/>
                      <a:pt x="19" y="112"/>
                      <a:pt x="2" y="128"/>
                    </a:cubicBezTo>
                    <a:cubicBezTo>
                      <a:pt x="0" y="130"/>
                      <a:pt x="0" y="134"/>
                      <a:pt x="2" y="136"/>
                    </a:cubicBezTo>
                    <a:cubicBezTo>
                      <a:pt x="4" y="137"/>
                      <a:pt x="5" y="138"/>
                      <a:pt x="6" y="138"/>
                    </a:cubicBezTo>
                    <a:cubicBezTo>
                      <a:pt x="8" y="138"/>
                      <a:pt x="9" y="137"/>
                      <a:pt x="10" y="136"/>
                    </a:cubicBezTo>
                    <a:cubicBezTo>
                      <a:pt x="29" y="117"/>
                      <a:pt x="38" y="93"/>
                      <a:pt x="38" y="69"/>
                    </a:cubicBezTo>
                    <a:cubicBezTo>
                      <a:pt x="38" y="45"/>
                      <a:pt x="29" y="20"/>
                      <a:pt x="1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sz="2000">
                  <a:solidFill>
                    <a:schemeClr val="bg1">
                      <a:lumMod val="50000"/>
                    </a:schemeClr>
                  </a:solidFill>
                </a:endParaRPr>
              </a:p>
            </p:txBody>
          </p:sp>
        </p:grpSp>
        <p:grpSp>
          <p:nvGrpSpPr>
            <p:cNvPr id="35" name="Group 66"/>
            <p:cNvGrpSpPr/>
            <p:nvPr/>
          </p:nvGrpSpPr>
          <p:grpSpPr>
            <a:xfrm>
              <a:off x="6619683" y="2699544"/>
              <a:ext cx="202049" cy="229919"/>
              <a:chOff x="2927811" y="2108124"/>
              <a:chExt cx="361887" cy="411804"/>
            </a:xfrm>
            <a:solidFill>
              <a:schemeClr val="bg1"/>
            </a:solidFill>
          </p:grpSpPr>
          <p:sp>
            <p:nvSpPr>
              <p:cNvPr id="37" name="Freeform 68"/>
              <p:cNvSpPr>
                <a:spLocks noEditPoints="1"/>
              </p:cNvSpPr>
              <p:nvPr/>
            </p:nvSpPr>
            <p:spPr bwMode="auto">
              <a:xfrm>
                <a:off x="2927811" y="2108124"/>
                <a:ext cx="164722" cy="299494"/>
              </a:xfrm>
              <a:custGeom>
                <a:avLst/>
                <a:gdLst>
                  <a:gd name="T0" fmla="*/ 50 w 50"/>
                  <a:gd name="T1" fmla="*/ 83 h 90"/>
                  <a:gd name="T2" fmla="*/ 50 w 50"/>
                  <a:gd name="T3" fmla="*/ 7 h 90"/>
                  <a:gd name="T4" fmla="*/ 44 w 50"/>
                  <a:gd name="T5" fmla="*/ 0 h 90"/>
                  <a:gd name="T6" fmla="*/ 6 w 50"/>
                  <a:gd name="T7" fmla="*/ 0 h 90"/>
                  <a:gd name="T8" fmla="*/ 0 w 50"/>
                  <a:gd name="T9" fmla="*/ 7 h 90"/>
                  <a:gd name="T10" fmla="*/ 0 w 50"/>
                  <a:gd name="T11" fmla="*/ 83 h 90"/>
                  <a:gd name="T12" fmla="*/ 6 w 50"/>
                  <a:gd name="T13" fmla="*/ 90 h 90"/>
                  <a:gd name="T14" fmla="*/ 44 w 50"/>
                  <a:gd name="T15" fmla="*/ 90 h 90"/>
                  <a:gd name="T16" fmla="*/ 50 w 50"/>
                  <a:gd name="T17" fmla="*/ 83 h 90"/>
                  <a:gd name="T18" fmla="*/ 39 w 50"/>
                  <a:gd name="T19" fmla="*/ 5 h 90"/>
                  <a:gd name="T20" fmla="*/ 41 w 50"/>
                  <a:gd name="T21" fmla="*/ 6 h 90"/>
                  <a:gd name="T22" fmla="*/ 39 w 50"/>
                  <a:gd name="T23" fmla="*/ 8 h 90"/>
                  <a:gd name="T24" fmla="*/ 38 w 50"/>
                  <a:gd name="T25" fmla="*/ 6 h 90"/>
                  <a:gd name="T26" fmla="*/ 39 w 50"/>
                  <a:gd name="T27" fmla="*/ 5 h 90"/>
                  <a:gd name="T28" fmla="*/ 16 w 50"/>
                  <a:gd name="T29" fmla="*/ 5 h 90"/>
                  <a:gd name="T30" fmla="*/ 34 w 50"/>
                  <a:gd name="T31" fmla="*/ 5 h 90"/>
                  <a:gd name="T32" fmla="*/ 34 w 50"/>
                  <a:gd name="T33" fmla="*/ 7 h 90"/>
                  <a:gd name="T34" fmla="*/ 16 w 50"/>
                  <a:gd name="T35" fmla="*/ 7 h 90"/>
                  <a:gd name="T36" fmla="*/ 16 w 50"/>
                  <a:gd name="T37" fmla="*/ 5 h 90"/>
                  <a:gd name="T38" fmla="*/ 5 w 50"/>
                  <a:gd name="T39" fmla="*/ 69 h 90"/>
                  <a:gd name="T40" fmla="*/ 5 w 50"/>
                  <a:gd name="T41" fmla="*/ 11 h 90"/>
                  <a:gd name="T42" fmla="*/ 45 w 50"/>
                  <a:gd name="T43" fmla="*/ 11 h 90"/>
                  <a:gd name="T44" fmla="*/ 45 w 50"/>
                  <a:gd name="T45" fmla="*/ 69 h 90"/>
                  <a:gd name="T46" fmla="*/ 5 w 50"/>
                  <a:gd name="T47" fmla="*/ 69 h 90"/>
                  <a:gd name="T48" fmla="*/ 25 w 50"/>
                  <a:gd name="T49" fmla="*/ 83 h 90"/>
                  <a:gd name="T50" fmla="*/ 21 w 50"/>
                  <a:gd name="T51" fmla="*/ 79 h 90"/>
                  <a:gd name="T52" fmla="*/ 25 w 50"/>
                  <a:gd name="T53" fmla="*/ 75 h 90"/>
                  <a:gd name="T54" fmla="*/ 29 w 50"/>
                  <a:gd name="T55" fmla="*/ 79 h 90"/>
                  <a:gd name="T56" fmla="*/ 25 w 50"/>
                  <a:gd name="T57" fmla="*/ 83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0" h="90">
                    <a:moveTo>
                      <a:pt x="50" y="83"/>
                    </a:moveTo>
                    <a:cubicBezTo>
                      <a:pt x="50" y="7"/>
                      <a:pt x="50" y="7"/>
                      <a:pt x="50" y="7"/>
                    </a:cubicBezTo>
                    <a:cubicBezTo>
                      <a:pt x="50" y="3"/>
                      <a:pt x="47" y="0"/>
                      <a:pt x="44" y="0"/>
                    </a:cubicBezTo>
                    <a:cubicBezTo>
                      <a:pt x="6" y="0"/>
                      <a:pt x="6" y="0"/>
                      <a:pt x="6" y="0"/>
                    </a:cubicBezTo>
                    <a:cubicBezTo>
                      <a:pt x="3" y="0"/>
                      <a:pt x="0" y="3"/>
                      <a:pt x="0" y="7"/>
                    </a:cubicBezTo>
                    <a:cubicBezTo>
                      <a:pt x="0" y="83"/>
                      <a:pt x="0" y="83"/>
                      <a:pt x="0" y="83"/>
                    </a:cubicBezTo>
                    <a:cubicBezTo>
                      <a:pt x="0" y="87"/>
                      <a:pt x="3" y="90"/>
                      <a:pt x="6" y="90"/>
                    </a:cubicBezTo>
                    <a:cubicBezTo>
                      <a:pt x="44" y="90"/>
                      <a:pt x="44" y="90"/>
                      <a:pt x="44" y="90"/>
                    </a:cubicBezTo>
                    <a:cubicBezTo>
                      <a:pt x="47" y="90"/>
                      <a:pt x="50" y="87"/>
                      <a:pt x="50" y="83"/>
                    </a:cubicBezTo>
                    <a:close/>
                    <a:moveTo>
                      <a:pt x="39" y="5"/>
                    </a:moveTo>
                    <a:cubicBezTo>
                      <a:pt x="40" y="5"/>
                      <a:pt x="41" y="5"/>
                      <a:pt x="41" y="6"/>
                    </a:cubicBezTo>
                    <a:cubicBezTo>
                      <a:pt x="41" y="7"/>
                      <a:pt x="40" y="8"/>
                      <a:pt x="39" y="8"/>
                    </a:cubicBezTo>
                    <a:cubicBezTo>
                      <a:pt x="38" y="8"/>
                      <a:pt x="38" y="7"/>
                      <a:pt x="38" y="6"/>
                    </a:cubicBezTo>
                    <a:cubicBezTo>
                      <a:pt x="38" y="5"/>
                      <a:pt x="38" y="5"/>
                      <a:pt x="39" y="5"/>
                    </a:cubicBezTo>
                    <a:close/>
                    <a:moveTo>
                      <a:pt x="16" y="5"/>
                    </a:moveTo>
                    <a:cubicBezTo>
                      <a:pt x="34" y="5"/>
                      <a:pt x="34" y="5"/>
                      <a:pt x="34" y="5"/>
                    </a:cubicBezTo>
                    <a:cubicBezTo>
                      <a:pt x="34" y="7"/>
                      <a:pt x="34" y="7"/>
                      <a:pt x="34" y="7"/>
                    </a:cubicBezTo>
                    <a:cubicBezTo>
                      <a:pt x="16" y="7"/>
                      <a:pt x="16" y="7"/>
                      <a:pt x="16" y="7"/>
                    </a:cubicBezTo>
                    <a:lnTo>
                      <a:pt x="16" y="5"/>
                    </a:lnTo>
                    <a:close/>
                    <a:moveTo>
                      <a:pt x="5" y="69"/>
                    </a:moveTo>
                    <a:cubicBezTo>
                      <a:pt x="5" y="11"/>
                      <a:pt x="5" y="11"/>
                      <a:pt x="5" y="11"/>
                    </a:cubicBezTo>
                    <a:cubicBezTo>
                      <a:pt x="45" y="11"/>
                      <a:pt x="45" y="11"/>
                      <a:pt x="45" y="11"/>
                    </a:cubicBezTo>
                    <a:cubicBezTo>
                      <a:pt x="45" y="69"/>
                      <a:pt x="45" y="69"/>
                      <a:pt x="45" y="69"/>
                    </a:cubicBezTo>
                    <a:lnTo>
                      <a:pt x="5" y="69"/>
                    </a:lnTo>
                    <a:close/>
                    <a:moveTo>
                      <a:pt x="25" y="83"/>
                    </a:moveTo>
                    <a:cubicBezTo>
                      <a:pt x="23" y="83"/>
                      <a:pt x="21" y="81"/>
                      <a:pt x="21" y="79"/>
                    </a:cubicBezTo>
                    <a:cubicBezTo>
                      <a:pt x="21" y="77"/>
                      <a:pt x="23" y="75"/>
                      <a:pt x="25" y="75"/>
                    </a:cubicBezTo>
                    <a:cubicBezTo>
                      <a:pt x="27" y="75"/>
                      <a:pt x="29" y="77"/>
                      <a:pt x="29" y="79"/>
                    </a:cubicBezTo>
                    <a:cubicBezTo>
                      <a:pt x="29" y="81"/>
                      <a:pt x="27" y="83"/>
                      <a:pt x="25" y="8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sz="2000">
                  <a:solidFill>
                    <a:schemeClr val="bg1">
                      <a:lumMod val="50000"/>
                    </a:schemeClr>
                  </a:solidFill>
                </a:endParaRPr>
              </a:p>
            </p:txBody>
          </p:sp>
          <p:sp>
            <p:nvSpPr>
              <p:cNvPr id="38" name="Freeform 69"/>
              <p:cNvSpPr>
                <a:spLocks noEditPoints="1"/>
              </p:cNvSpPr>
              <p:nvPr/>
            </p:nvSpPr>
            <p:spPr bwMode="auto">
              <a:xfrm>
                <a:off x="3119985" y="2220434"/>
                <a:ext cx="169713" cy="299494"/>
              </a:xfrm>
              <a:custGeom>
                <a:avLst/>
                <a:gdLst>
                  <a:gd name="T0" fmla="*/ 44 w 51"/>
                  <a:gd name="T1" fmla="*/ 0 h 90"/>
                  <a:gd name="T2" fmla="*/ 7 w 51"/>
                  <a:gd name="T3" fmla="*/ 0 h 90"/>
                  <a:gd name="T4" fmla="*/ 0 w 51"/>
                  <a:gd name="T5" fmla="*/ 7 h 90"/>
                  <a:gd name="T6" fmla="*/ 0 w 51"/>
                  <a:gd name="T7" fmla="*/ 83 h 90"/>
                  <a:gd name="T8" fmla="*/ 7 w 51"/>
                  <a:gd name="T9" fmla="*/ 90 h 90"/>
                  <a:gd name="T10" fmla="*/ 44 w 51"/>
                  <a:gd name="T11" fmla="*/ 90 h 90"/>
                  <a:gd name="T12" fmla="*/ 51 w 51"/>
                  <a:gd name="T13" fmla="*/ 83 h 90"/>
                  <a:gd name="T14" fmla="*/ 51 w 51"/>
                  <a:gd name="T15" fmla="*/ 7 h 90"/>
                  <a:gd name="T16" fmla="*/ 44 w 51"/>
                  <a:gd name="T17" fmla="*/ 0 h 90"/>
                  <a:gd name="T18" fmla="*/ 40 w 51"/>
                  <a:gd name="T19" fmla="*/ 5 h 90"/>
                  <a:gd name="T20" fmla="*/ 42 w 51"/>
                  <a:gd name="T21" fmla="*/ 6 h 90"/>
                  <a:gd name="T22" fmla="*/ 40 w 51"/>
                  <a:gd name="T23" fmla="*/ 8 h 90"/>
                  <a:gd name="T24" fmla="*/ 38 w 51"/>
                  <a:gd name="T25" fmla="*/ 6 h 90"/>
                  <a:gd name="T26" fmla="*/ 40 w 51"/>
                  <a:gd name="T27" fmla="*/ 5 h 90"/>
                  <a:gd name="T28" fmla="*/ 17 w 51"/>
                  <a:gd name="T29" fmla="*/ 5 h 90"/>
                  <a:gd name="T30" fmla="*/ 34 w 51"/>
                  <a:gd name="T31" fmla="*/ 5 h 90"/>
                  <a:gd name="T32" fmla="*/ 34 w 51"/>
                  <a:gd name="T33" fmla="*/ 7 h 90"/>
                  <a:gd name="T34" fmla="*/ 17 w 51"/>
                  <a:gd name="T35" fmla="*/ 7 h 90"/>
                  <a:gd name="T36" fmla="*/ 17 w 51"/>
                  <a:gd name="T37" fmla="*/ 5 h 90"/>
                  <a:gd name="T38" fmla="*/ 26 w 51"/>
                  <a:gd name="T39" fmla="*/ 83 h 90"/>
                  <a:gd name="T40" fmla="*/ 21 w 51"/>
                  <a:gd name="T41" fmla="*/ 79 h 90"/>
                  <a:gd name="T42" fmla="*/ 26 w 51"/>
                  <a:gd name="T43" fmla="*/ 75 h 90"/>
                  <a:gd name="T44" fmla="*/ 30 w 51"/>
                  <a:gd name="T45" fmla="*/ 79 h 90"/>
                  <a:gd name="T46" fmla="*/ 26 w 51"/>
                  <a:gd name="T47" fmla="*/ 83 h 90"/>
                  <a:gd name="T48" fmla="*/ 46 w 51"/>
                  <a:gd name="T49" fmla="*/ 69 h 90"/>
                  <a:gd name="T50" fmla="*/ 5 w 51"/>
                  <a:gd name="T51" fmla="*/ 69 h 90"/>
                  <a:gd name="T52" fmla="*/ 5 w 51"/>
                  <a:gd name="T53" fmla="*/ 11 h 90"/>
                  <a:gd name="T54" fmla="*/ 46 w 51"/>
                  <a:gd name="T55" fmla="*/ 11 h 90"/>
                  <a:gd name="T56" fmla="*/ 46 w 51"/>
                  <a:gd name="T57" fmla="*/ 69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1" h="90">
                    <a:moveTo>
                      <a:pt x="44" y="0"/>
                    </a:moveTo>
                    <a:cubicBezTo>
                      <a:pt x="7" y="0"/>
                      <a:pt x="7" y="0"/>
                      <a:pt x="7" y="0"/>
                    </a:cubicBezTo>
                    <a:cubicBezTo>
                      <a:pt x="3" y="0"/>
                      <a:pt x="0" y="3"/>
                      <a:pt x="0" y="7"/>
                    </a:cubicBezTo>
                    <a:cubicBezTo>
                      <a:pt x="0" y="83"/>
                      <a:pt x="0" y="83"/>
                      <a:pt x="0" y="83"/>
                    </a:cubicBezTo>
                    <a:cubicBezTo>
                      <a:pt x="0" y="87"/>
                      <a:pt x="3" y="90"/>
                      <a:pt x="7" y="90"/>
                    </a:cubicBezTo>
                    <a:cubicBezTo>
                      <a:pt x="44" y="90"/>
                      <a:pt x="44" y="90"/>
                      <a:pt x="44" y="90"/>
                    </a:cubicBezTo>
                    <a:cubicBezTo>
                      <a:pt x="48" y="90"/>
                      <a:pt x="51" y="87"/>
                      <a:pt x="51" y="83"/>
                    </a:cubicBezTo>
                    <a:cubicBezTo>
                      <a:pt x="51" y="7"/>
                      <a:pt x="51" y="7"/>
                      <a:pt x="51" y="7"/>
                    </a:cubicBezTo>
                    <a:cubicBezTo>
                      <a:pt x="51" y="3"/>
                      <a:pt x="48" y="0"/>
                      <a:pt x="44" y="0"/>
                    </a:cubicBezTo>
                    <a:close/>
                    <a:moveTo>
                      <a:pt x="40" y="5"/>
                    </a:moveTo>
                    <a:cubicBezTo>
                      <a:pt x="41" y="5"/>
                      <a:pt x="42" y="5"/>
                      <a:pt x="42" y="6"/>
                    </a:cubicBezTo>
                    <a:cubicBezTo>
                      <a:pt x="42" y="7"/>
                      <a:pt x="41" y="8"/>
                      <a:pt x="40" y="8"/>
                    </a:cubicBezTo>
                    <a:cubicBezTo>
                      <a:pt x="39" y="8"/>
                      <a:pt x="38" y="7"/>
                      <a:pt x="38" y="6"/>
                    </a:cubicBezTo>
                    <a:cubicBezTo>
                      <a:pt x="38" y="5"/>
                      <a:pt x="39" y="5"/>
                      <a:pt x="40" y="5"/>
                    </a:cubicBezTo>
                    <a:close/>
                    <a:moveTo>
                      <a:pt x="17" y="5"/>
                    </a:moveTo>
                    <a:cubicBezTo>
                      <a:pt x="34" y="5"/>
                      <a:pt x="34" y="5"/>
                      <a:pt x="34" y="5"/>
                    </a:cubicBezTo>
                    <a:cubicBezTo>
                      <a:pt x="34" y="7"/>
                      <a:pt x="34" y="7"/>
                      <a:pt x="34" y="7"/>
                    </a:cubicBezTo>
                    <a:cubicBezTo>
                      <a:pt x="17" y="7"/>
                      <a:pt x="17" y="7"/>
                      <a:pt x="17" y="7"/>
                    </a:cubicBezTo>
                    <a:lnTo>
                      <a:pt x="17" y="5"/>
                    </a:lnTo>
                    <a:close/>
                    <a:moveTo>
                      <a:pt x="26" y="83"/>
                    </a:moveTo>
                    <a:cubicBezTo>
                      <a:pt x="23" y="83"/>
                      <a:pt x="21" y="81"/>
                      <a:pt x="21" y="79"/>
                    </a:cubicBezTo>
                    <a:cubicBezTo>
                      <a:pt x="21" y="77"/>
                      <a:pt x="23" y="75"/>
                      <a:pt x="26" y="75"/>
                    </a:cubicBezTo>
                    <a:cubicBezTo>
                      <a:pt x="28" y="75"/>
                      <a:pt x="30" y="77"/>
                      <a:pt x="30" y="79"/>
                    </a:cubicBezTo>
                    <a:cubicBezTo>
                      <a:pt x="30" y="81"/>
                      <a:pt x="28" y="83"/>
                      <a:pt x="26" y="83"/>
                    </a:cubicBezTo>
                    <a:close/>
                    <a:moveTo>
                      <a:pt x="46" y="69"/>
                    </a:moveTo>
                    <a:cubicBezTo>
                      <a:pt x="5" y="69"/>
                      <a:pt x="5" y="69"/>
                      <a:pt x="5" y="69"/>
                    </a:cubicBezTo>
                    <a:cubicBezTo>
                      <a:pt x="5" y="11"/>
                      <a:pt x="5" y="11"/>
                      <a:pt x="5" y="11"/>
                    </a:cubicBezTo>
                    <a:cubicBezTo>
                      <a:pt x="46" y="11"/>
                      <a:pt x="46" y="11"/>
                      <a:pt x="46" y="11"/>
                    </a:cubicBezTo>
                    <a:lnTo>
                      <a:pt x="46" y="6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sz="2000">
                  <a:solidFill>
                    <a:schemeClr val="bg1">
                      <a:lumMod val="50000"/>
                    </a:schemeClr>
                  </a:solidFill>
                </a:endParaRPr>
              </a:p>
            </p:txBody>
          </p:sp>
          <p:sp>
            <p:nvSpPr>
              <p:cNvPr id="39" name="Freeform 70"/>
              <p:cNvSpPr/>
              <p:nvPr/>
            </p:nvSpPr>
            <p:spPr bwMode="auto">
              <a:xfrm>
                <a:off x="3107507" y="2125594"/>
                <a:ext cx="99831" cy="82362"/>
              </a:xfrm>
              <a:custGeom>
                <a:avLst/>
                <a:gdLst>
                  <a:gd name="T0" fmla="*/ 32 w 40"/>
                  <a:gd name="T1" fmla="*/ 33 h 33"/>
                  <a:gd name="T2" fmla="*/ 40 w 40"/>
                  <a:gd name="T3" fmla="*/ 33 h 33"/>
                  <a:gd name="T4" fmla="*/ 40 w 40"/>
                  <a:gd name="T5" fmla="*/ 8 h 33"/>
                  <a:gd name="T6" fmla="*/ 40 w 40"/>
                  <a:gd name="T7" fmla="*/ 0 h 33"/>
                  <a:gd name="T8" fmla="*/ 32 w 40"/>
                  <a:gd name="T9" fmla="*/ 0 h 33"/>
                  <a:gd name="T10" fmla="*/ 0 w 40"/>
                  <a:gd name="T11" fmla="*/ 0 h 33"/>
                  <a:gd name="T12" fmla="*/ 0 w 40"/>
                  <a:gd name="T13" fmla="*/ 8 h 33"/>
                  <a:gd name="T14" fmla="*/ 32 w 40"/>
                  <a:gd name="T15" fmla="*/ 8 h 33"/>
                  <a:gd name="T16" fmla="*/ 32 w 40"/>
                  <a:gd name="T17"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33">
                    <a:moveTo>
                      <a:pt x="32" y="33"/>
                    </a:moveTo>
                    <a:lnTo>
                      <a:pt x="40" y="33"/>
                    </a:lnTo>
                    <a:lnTo>
                      <a:pt x="40" y="8"/>
                    </a:lnTo>
                    <a:lnTo>
                      <a:pt x="40" y="0"/>
                    </a:lnTo>
                    <a:lnTo>
                      <a:pt x="32" y="0"/>
                    </a:lnTo>
                    <a:lnTo>
                      <a:pt x="0" y="0"/>
                    </a:lnTo>
                    <a:lnTo>
                      <a:pt x="0" y="8"/>
                    </a:lnTo>
                    <a:lnTo>
                      <a:pt x="32" y="8"/>
                    </a:lnTo>
                    <a:lnTo>
                      <a:pt x="32" y="3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sz="2000">
                  <a:solidFill>
                    <a:schemeClr val="bg1">
                      <a:lumMod val="50000"/>
                    </a:schemeClr>
                  </a:solidFill>
                </a:endParaRPr>
              </a:p>
            </p:txBody>
          </p:sp>
          <p:sp>
            <p:nvSpPr>
              <p:cNvPr id="40" name="Freeform 71"/>
              <p:cNvSpPr/>
              <p:nvPr/>
            </p:nvSpPr>
            <p:spPr bwMode="auto">
              <a:xfrm>
                <a:off x="3017659" y="2425088"/>
                <a:ext cx="82362" cy="82362"/>
              </a:xfrm>
              <a:custGeom>
                <a:avLst/>
                <a:gdLst>
                  <a:gd name="T0" fmla="*/ 8 w 33"/>
                  <a:gd name="T1" fmla="*/ 0 h 33"/>
                  <a:gd name="T2" fmla="*/ 0 w 33"/>
                  <a:gd name="T3" fmla="*/ 0 h 33"/>
                  <a:gd name="T4" fmla="*/ 0 w 33"/>
                  <a:gd name="T5" fmla="*/ 25 h 33"/>
                  <a:gd name="T6" fmla="*/ 0 w 33"/>
                  <a:gd name="T7" fmla="*/ 33 h 33"/>
                  <a:gd name="T8" fmla="*/ 8 w 33"/>
                  <a:gd name="T9" fmla="*/ 33 h 33"/>
                  <a:gd name="T10" fmla="*/ 33 w 33"/>
                  <a:gd name="T11" fmla="*/ 33 h 33"/>
                  <a:gd name="T12" fmla="*/ 33 w 33"/>
                  <a:gd name="T13" fmla="*/ 25 h 33"/>
                  <a:gd name="T14" fmla="*/ 8 w 33"/>
                  <a:gd name="T15" fmla="*/ 25 h 33"/>
                  <a:gd name="T16" fmla="*/ 8 w 33"/>
                  <a:gd name="T17"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33">
                    <a:moveTo>
                      <a:pt x="8" y="0"/>
                    </a:moveTo>
                    <a:lnTo>
                      <a:pt x="0" y="0"/>
                    </a:lnTo>
                    <a:lnTo>
                      <a:pt x="0" y="25"/>
                    </a:lnTo>
                    <a:lnTo>
                      <a:pt x="0" y="33"/>
                    </a:lnTo>
                    <a:lnTo>
                      <a:pt x="8" y="33"/>
                    </a:lnTo>
                    <a:lnTo>
                      <a:pt x="33" y="33"/>
                    </a:lnTo>
                    <a:lnTo>
                      <a:pt x="33" y="25"/>
                    </a:lnTo>
                    <a:lnTo>
                      <a:pt x="8" y="25"/>
                    </a:lnTo>
                    <a:lnTo>
                      <a:pt x="8"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sz="2000">
                  <a:solidFill>
                    <a:schemeClr val="bg1">
                      <a:lumMod val="50000"/>
                    </a:schemeClr>
                  </a:solidFill>
                </a:endParaRPr>
              </a:p>
            </p:txBody>
          </p:sp>
        </p:grpSp>
        <p:sp>
          <p:nvSpPr>
            <p:cNvPr id="36" name="Freeform 145"/>
            <p:cNvSpPr/>
            <p:nvPr/>
          </p:nvSpPr>
          <p:spPr bwMode="auto">
            <a:xfrm>
              <a:off x="6580897" y="4002406"/>
              <a:ext cx="279620" cy="219701"/>
            </a:xfrm>
            <a:custGeom>
              <a:avLst/>
              <a:gdLst>
                <a:gd name="T0" fmla="*/ 145 w 147"/>
                <a:gd name="T1" fmla="*/ 47 h 116"/>
                <a:gd name="T2" fmla="*/ 118 w 147"/>
                <a:gd name="T3" fmla="*/ 30 h 116"/>
                <a:gd name="T4" fmla="*/ 114 w 147"/>
                <a:gd name="T5" fmla="*/ 31 h 116"/>
                <a:gd name="T6" fmla="*/ 114 w 147"/>
                <a:gd name="T7" fmla="*/ 38 h 116"/>
                <a:gd name="T8" fmla="*/ 110 w 147"/>
                <a:gd name="T9" fmla="*/ 38 h 116"/>
                <a:gd name="T10" fmla="*/ 81 w 147"/>
                <a:gd name="T11" fmla="*/ 38 h 116"/>
                <a:gd name="T12" fmla="*/ 81 w 147"/>
                <a:gd name="T13" fmla="*/ 11 h 116"/>
                <a:gd name="T14" fmla="*/ 84 w 147"/>
                <a:gd name="T15" fmla="*/ 6 h 116"/>
                <a:gd name="T16" fmla="*/ 79 w 147"/>
                <a:gd name="T17" fmla="*/ 0 h 116"/>
                <a:gd name="T18" fmla="*/ 70 w 147"/>
                <a:gd name="T19" fmla="*/ 0 h 116"/>
                <a:gd name="T20" fmla="*/ 65 w 147"/>
                <a:gd name="T21" fmla="*/ 6 h 116"/>
                <a:gd name="T22" fmla="*/ 68 w 147"/>
                <a:gd name="T23" fmla="*/ 11 h 116"/>
                <a:gd name="T24" fmla="*/ 68 w 147"/>
                <a:gd name="T25" fmla="*/ 17 h 116"/>
                <a:gd name="T26" fmla="*/ 37 w 147"/>
                <a:gd name="T27" fmla="*/ 17 h 116"/>
                <a:gd name="T28" fmla="*/ 32 w 147"/>
                <a:gd name="T29" fmla="*/ 17 h 116"/>
                <a:gd name="T30" fmla="*/ 32 w 147"/>
                <a:gd name="T31" fmla="*/ 9 h 116"/>
                <a:gd name="T32" fmla="*/ 28 w 147"/>
                <a:gd name="T33" fmla="*/ 9 h 116"/>
                <a:gd name="T34" fmla="*/ 2 w 147"/>
                <a:gd name="T35" fmla="*/ 27 h 116"/>
                <a:gd name="T36" fmla="*/ 1 w 147"/>
                <a:gd name="T37" fmla="*/ 29 h 116"/>
                <a:gd name="T38" fmla="*/ 29 w 147"/>
                <a:gd name="T39" fmla="*/ 47 h 116"/>
                <a:gd name="T40" fmla="*/ 32 w 147"/>
                <a:gd name="T41" fmla="*/ 46 h 116"/>
                <a:gd name="T42" fmla="*/ 32 w 147"/>
                <a:gd name="T43" fmla="*/ 39 h 116"/>
                <a:gd name="T44" fmla="*/ 37 w 147"/>
                <a:gd name="T45" fmla="*/ 39 h 116"/>
                <a:gd name="T46" fmla="*/ 68 w 147"/>
                <a:gd name="T47" fmla="*/ 39 h 116"/>
                <a:gd name="T48" fmla="*/ 68 w 147"/>
                <a:gd name="T49" fmla="*/ 109 h 116"/>
                <a:gd name="T50" fmla="*/ 65 w 147"/>
                <a:gd name="T51" fmla="*/ 108 h 116"/>
                <a:gd name="T52" fmla="*/ 68 w 147"/>
                <a:gd name="T53" fmla="*/ 115 h 116"/>
                <a:gd name="T54" fmla="*/ 63 w 147"/>
                <a:gd name="T55" fmla="*/ 111 h 116"/>
                <a:gd name="T56" fmla="*/ 65 w 147"/>
                <a:gd name="T57" fmla="*/ 116 h 116"/>
                <a:gd name="T58" fmla="*/ 68 w 147"/>
                <a:gd name="T59" fmla="*/ 116 h 116"/>
                <a:gd name="T60" fmla="*/ 68 w 147"/>
                <a:gd name="T61" fmla="*/ 116 h 116"/>
                <a:gd name="T62" fmla="*/ 68 w 147"/>
                <a:gd name="T63" fmla="*/ 116 h 116"/>
                <a:gd name="T64" fmla="*/ 73 w 147"/>
                <a:gd name="T65" fmla="*/ 116 h 116"/>
                <a:gd name="T66" fmla="*/ 78 w 147"/>
                <a:gd name="T67" fmla="*/ 116 h 116"/>
                <a:gd name="T68" fmla="*/ 81 w 147"/>
                <a:gd name="T69" fmla="*/ 116 h 116"/>
                <a:gd name="T70" fmla="*/ 83 w 147"/>
                <a:gd name="T71" fmla="*/ 116 h 116"/>
                <a:gd name="T72" fmla="*/ 83 w 147"/>
                <a:gd name="T73" fmla="*/ 116 h 116"/>
                <a:gd name="T74" fmla="*/ 86 w 147"/>
                <a:gd name="T75" fmla="*/ 116 h 116"/>
                <a:gd name="T76" fmla="*/ 88 w 147"/>
                <a:gd name="T77" fmla="*/ 111 h 116"/>
                <a:gd name="T78" fmla="*/ 83 w 147"/>
                <a:gd name="T79" fmla="*/ 115 h 116"/>
                <a:gd name="T80" fmla="*/ 87 w 147"/>
                <a:gd name="T81" fmla="*/ 108 h 116"/>
                <a:gd name="T82" fmla="*/ 81 w 147"/>
                <a:gd name="T83" fmla="*/ 111 h 116"/>
                <a:gd name="T84" fmla="*/ 81 w 147"/>
                <a:gd name="T85" fmla="*/ 59 h 116"/>
                <a:gd name="T86" fmla="*/ 110 w 147"/>
                <a:gd name="T87" fmla="*/ 59 h 116"/>
                <a:gd name="T88" fmla="*/ 115 w 147"/>
                <a:gd name="T89" fmla="*/ 59 h 116"/>
                <a:gd name="T90" fmla="*/ 115 w 147"/>
                <a:gd name="T91" fmla="*/ 68 h 116"/>
                <a:gd name="T92" fmla="*/ 118 w 147"/>
                <a:gd name="T93" fmla="*/ 68 h 116"/>
                <a:gd name="T94" fmla="*/ 145 w 147"/>
                <a:gd name="T95" fmla="*/ 50 h 116"/>
                <a:gd name="T96" fmla="*/ 145 w 147"/>
                <a:gd name="T97" fmla="*/ 47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47" h="116">
                  <a:moveTo>
                    <a:pt x="145" y="47"/>
                  </a:moveTo>
                  <a:cubicBezTo>
                    <a:pt x="143" y="46"/>
                    <a:pt x="118" y="30"/>
                    <a:pt x="118" y="30"/>
                  </a:cubicBezTo>
                  <a:cubicBezTo>
                    <a:pt x="118" y="30"/>
                    <a:pt x="114" y="28"/>
                    <a:pt x="114" y="31"/>
                  </a:cubicBezTo>
                  <a:cubicBezTo>
                    <a:pt x="114" y="33"/>
                    <a:pt x="114" y="38"/>
                    <a:pt x="114" y="38"/>
                  </a:cubicBezTo>
                  <a:cubicBezTo>
                    <a:pt x="114" y="38"/>
                    <a:pt x="112" y="38"/>
                    <a:pt x="110" y="38"/>
                  </a:cubicBezTo>
                  <a:cubicBezTo>
                    <a:pt x="102" y="38"/>
                    <a:pt x="89" y="38"/>
                    <a:pt x="81" y="38"/>
                  </a:cubicBezTo>
                  <a:cubicBezTo>
                    <a:pt x="81" y="11"/>
                    <a:pt x="81" y="11"/>
                    <a:pt x="81" y="11"/>
                  </a:cubicBezTo>
                  <a:cubicBezTo>
                    <a:pt x="83" y="10"/>
                    <a:pt x="84" y="8"/>
                    <a:pt x="84" y="6"/>
                  </a:cubicBezTo>
                  <a:cubicBezTo>
                    <a:pt x="84" y="3"/>
                    <a:pt x="82" y="0"/>
                    <a:pt x="79" y="0"/>
                  </a:cubicBezTo>
                  <a:cubicBezTo>
                    <a:pt x="70" y="0"/>
                    <a:pt x="70" y="0"/>
                    <a:pt x="70" y="0"/>
                  </a:cubicBezTo>
                  <a:cubicBezTo>
                    <a:pt x="67" y="0"/>
                    <a:pt x="65" y="3"/>
                    <a:pt x="65" y="6"/>
                  </a:cubicBezTo>
                  <a:cubicBezTo>
                    <a:pt x="65" y="8"/>
                    <a:pt x="66" y="10"/>
                    <a:pt x="68" y="11"/>
                  </a:cubicBezTo>
                  <a:cubicBezTo>
                    <a:pt x="68" y="17"/>
                    <a:pt x="68" y="17"/>
                    <a:pt x="68" y="17"/>
                  </a:cubicBezTo>
                  <a:cubicBezTo>
                    <a:pt x="60" y="17"/>
                    <a:pt x="45" y="17"/>
                    <a:pt x="37" y="17"/>
                  </a:cubicBezTo>
                  <a:cubicBezTo>
                    <a:pt x="34" y="17"/>
                    <a:pt x="32" y="17"/>
                    <a:pt x="32" y="17"/>
                  </a:cubicBezTo>
                  <a:cubicBezTo>
                    <a:pt x="32" y="17"/>
                    <a:pt x="32" y="12"/>
                    <a:pt x="32" y="9"/>
                  </a:cubicBezTo>
                  <a:cubicBezTo>
                    <a:pt x="32" y="7"/>
                    <a:pt x="28" y="9"/>
                    <a:pt x="28" y="9"/>
                  </a:cubicBezTo>
                  <a:cubicBezTo>
                    <a:pt x="2" y="27"/>
                    <a:pt x="2" y="27"/>
                    <a:pt x="2" y="27"/>
                  </a:cubicBezTo>
                  <a:cubicBezTo>
                    <a:pt x="2" y="27"/>
                    <a:pt x="0" y="28"/>
                    <a:pt x="1" y="29"/>
                  </a:cubicBezTo>
                  <a:cubicBezTo>
                    <a:pt x="4" y="31"/>
                    <a:pt x="29" y="47"/>
                    <a:pt x="29" y="47"/>
                  </a:cubicBezTo>
                  <a:cubicBezTo>
                    <a:pt x="29" y="47"/>
                    <a:pt x="32" y="49"/>
                    <a:pt x="32" y="46"/>
                  </a:cubicBezTo>
                  <a:cubicBezTo>
                    <a:pt x="32" y="43"/>
                    <a:pt x="32" y="39"/>
                    <a:pt x="32" y="39"/>
                  </a:cubicBezTo>
                  <a:cubicBezTo>
                    <a:pt x="32" y="39"/>
                    <a:pt x="34" y="39"/>
                    <a:pt x="37" y="39"/>
                  </a:cubicBezTo>
                  <a:cubicBezTo>
                    <a:pt x="45" y="39"/>
                    <a:pt x="60" y="39"/>
                    <a:pt x="68" y="39"/>
                  </a:cubicBezTo>
                  <a:cubicBezTo>
                    <a:pt x="68" y="109"/>
                    <a:pt x="68" y="109"/>
                    <a:pt x="68" y="109"/>
                  </a:cubicBezTo>
                  <a:cubicBezTo>
                    <a:pt x="66" y="108"/>
                    <a:pt x="65" y="108"/>
                    <a:pt x="65" y="108"/>
                  </a:cubicBezTo>
                  <a:cubicBezTo>
                    <a:pt x="68" y="110"/>
                    <a:pt x="68" y="114"/>
                    <a:pt x="68" y="115"/>
                  </a:cubicBezTo>
                  <a:cubicBezTo>
                    <a:pt x="66" y="111"/>
                    <a:pt x="63" y="111"/>
                    <a:pt x="63" y="111"/>
                  </a:cubicBezTo>
                  <a:cubicBezTo>
                    <a:pt x="65" y="113"/>
                    <a:pt x="65" y="116"/>
                    <a:pt x="65" y="116"/>
                  </a:cubicBezTo>
                  <a:cubicBezTo>
                    <a:pt x="68" y="116"/>
                    <a:pt x="68" y="116"/>
                    <a:pt x="68" y="116"/>
                  </a:cubicBezTo>
                  <a:cubicBezTo>
                    <a:pt x="68" y="116"/>
                    <a:pt x="68" y="116"/>
                    <a:pt x="68" y="116"/>
                  </a:cubicBezTo>
                  <a:cubicBezTo>
                    <a:pt x="68" y="116"/>
                    <a:pt x="68" y="116"/>
                    <a:pt x="68" y="116"/>
                  </a:cubicBezTo>
                  <a:cubicBezTo>
                    <a:pt x="73" y="116"/>
                    <a:pt x="73" y="116"/>
                    <a:pt x="73" y="116"/>
                  </a:cubicBezTo>
                  <a:cubicBezTo>
                    <a:pt x="78" y="116"/>
                    <a:pt x="78" y="116"/>
                    <a:pt x="78" y="116"/>
                  </a:cubicBezTo>
                  <a:cubicBezTo>
                    <a:pt x="81" y="116"/>
                    <a:pt x="81" y="116"/>
                    <a:pt x="81" y="116"/>
                  </a:cubicBezTo>
                  <a:cubicBezTo>
                    <a:pt x="83" y="116"/>
                    <a:pt x="83" y="116"/>
                    <a:pt x="83" y="116"/>
                  </a:cubicBezTo>
                  <a:cubicBezTo>
                    <a:pt x="83" y="116"/>
                    <a:pt x="83" y="116"/>
                    <a:pt x="83" y="116"/>
                  </a:cubicBezTo>
                  <a:cubicBezTo>
                    <a:pt x="86" y="116"/>
                    <a:pt x="86" y="116"/>
                    <a:pt x="86" y="116"/>
                  </a:cubicBezTo>
                  <a:cubicBezTo>
                    <a:pt x="86" y="116"/>
                    <a:pt x="86" y="113"/>
                    <a:pt x="88" y="111"/>
                  </a:cubicBezTo>
                  <a:cubicBezTo>
                    <a:pt x="88" y="111"/>
                    <a:pt x="85" y="111"/>
                    <a:pt x="83" y="115"/>
                  </a:cubicBezTo>
                  <a:cubicBezTo>
                    <a:pt x="83" y="114"/>
                    <a:pt x="84" y="110"/>
                    <a:pt x="87" y="108"/>
                  </a:cubicBezTo>
                  <a:cubicBezTo>
                    <a:pt x="87" y="108"/>
                    <a:pt x="84" y="107"/>
                    <a:pt x="81" y="111"/>
                  </a:cubicBezTo>
                  <a:cubicBezTo>
                    <a:pt x="81" y="59"/>
                    <a:pt x="81" y="59"/>
                    <a:pt x="81" y="59"/>
                  </a:cubicBezTo>
                  <a:cubicBezTo>
                    <a:pt x="89" y="59"/>
                    <a:pt x="102" y="59"/>
                    <a:pt x="110" y="59"/>
                  </a:cubicBezTo>
                  <a:cubicBezTo>
                    <a:pt x="113" y="59"/>
                    <a:pt x="115" y="59"/>
                    <a:pt x="115" y="59"/>
                  </a:cubicBezTo>
                  <a:cubicBezTo>
                    <a:pt x="115" y="59"/>
                    <a:pt x="115" y="65"/>
                    <a:pt x="115" y="68"/>
                  </a:cubicBezTo>
                  <a:cubicBezTo>
                    <a:pt x="115" y="70"/>
                    <a:pt x="118" y="68"/>
                    <a:pt x="118" y="68"/>
                  </a:cubicBezTo>
                  <a:cubicBezTo>
                    <a:pt x="145" y="50"/>
                    <a:pt x="145" y="50"/>
                    <a:pt x="145" y="50"/>
                  </a:cubicBezTo>
                  <a:cubicBezTo>
                    <a:pt x="145" y="50"/>
                    <a:pt x="147" y="49"/>
                    <a:pt x="145" y="47"/>
                  </a:cubicBezTo>
                  <a:close/>
                </a:path>
              </a:pathLst>
            </a:custGeom>
            <a:solidFill>
              <a:schemeClr val="bg1"/>
            </a:solidFill>
            <a:ln>
              <a:noFill/>
            </a:ln>
          </p:spPr>
          <p:txBody>
            <a:bodyPr vert="horz" wrap="square" lIns="91440" tIns="45720" rIns="91440" bIns="45720" numCol="1" anchor="t" anchorCtr="0" compatLnSpc="1"/>
            <a:lstStyle/>
            <a:p>
              <a:endParaRPr lang="en-US" sz="2000">
                <a:solidFill>
                  <a:schemeClr val="bg1">
                    <a:lumMod val="50000"/>
                  </a:schemeClr>
                </a:solidFill>
              </a:endParaRPr>
            </a:p>
          </p:txBody>
        </p:sp>
      </p:grpSp>
    </p:spTree>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0" y="226097"/>
            <a:ext cx="12190413" cy="979858"/>
            <a:chOff x="0" y="226097"/>
            <a:chExt cx="12190413" cy="979858"/>
          </a:xfrm>
        </p:grpSpPr>
        <p:grpSp>
          <p:nvGrpSpPr>
            <p:cNvPr id="16" name="组合 15"/>
            <p:cNvGrpSpPr/>
            <p:nvPr/>
          </p:nvGrpSpPr>
          <p:grpSpPr>
            <a:xfrm>
              <a:off x="4460260" y="226097"/>
              <a:ext cx="3255323" cy="785998"/>
              <a:chOff x="4973577" y="1161277"/>
              <a:chExt cx="2311400" cy="785998"/>
            </a:xfrm>
          </p:grpSpPr>
          <p:sp>
            <p:nvSpPr>
              <p:cNvPr id="31" name="TextBox 8"/>
              <p:cNvSpPr txBox="1">
                <a:spLocks noChangeArrowheads="1"/>
              </p:cNvSpPr>
              <p:nvPr/>
            </p:nvSpPr>
            <p:spPr bwMode="auto">
              <a:xfrm>
                <a:off x="4973577" y="1161277"/>
                <a:ext cx="23114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a:r>
                  <a:rPr lang="zh-CN" altLang="en-US" sz="3600" dirty="0">
                    <a:solidFill>
                      <a:schemeClr val="tx2">
                        <a:lumMod val="50000"/>
                      </a:schemeClr>
                    </a:solidFill>
                    <a:latin typeface="华文新魏" panose="02010800040101010101" pitchFamily="2" charset="-122"/>
                    <a:ea typeface="华文新魏" panose="02010800040101010101" pitchFamily="2" charset="-122"/>
                  </a:rPr>
                  <a:t>工作完成情况</a:t>
                </a:r>
              </a:p>
            </p:txBody>
          </p:sp>
          <p:sp>
            <p:nvSpPr>
              <p:cNvPr id="32" name="TextBox 8"/>
              <p:cNvSpPr txBox="1">
                <a:spLocks noChangeArrowheads="1"/>
              </p:cNvSpPr>
              <p:nvPr/>
            </p:nvSpPr>
            <p:spPr bwMode="auto">
              <a:xfrm>
                <a:off x="4973577" y="1747220"/>
                <a:ext cx="2311400"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p>
                <a:pPr algn="ctr" eaLnBrk="1" hangingPunct="1"/>
                <a:r>
                  <a:rPr lang="en-US" altLang="zh-CN" sz="1300" dirty="0">
                    <a:solidFill>
                      <a:srgbClr val="C00000"/>
                    </a:solidFill>
                    <a:latin typeface="微软雅黑" panose="020B0503020204020204" pitchFamily="34" charset="-122"/>
                    <a:ea typeface="微软雅黑" panose="020B0503020204020204" pitchFamily="34" charset="-122"/>
                    <a:sym typeface="Arial" panose="020B0604020202020204" pitchFamily="34" charset="0"/>
                  </a:rPr>
                  <a:t>CLICK TO ADD CAPTION TEXT</a:t>
                </a:r>
                <a:endParaRPr lang="zh-CN" altLang="en-US" sz="1300" dirty="0">
                  <a:solidFill>
                    <a:srgbClr val="C00000"/>
                  </a:solidFill>
                  <a:latin typeface="微软雅黑" panose="020B0503020204020204" pitchFamily="34" charset="-122"/>
                  <a:ea typeface="微软雅黑" panose="020B0503020204020204" pitchFamily="34" charset="-122"/>
                  <a:sym typeface="Arial" panose="020B0604020202020204" pitchFamily="34" charset="0"/>
                </a:endParaRPr>
              </a:p>
            </p:txBody>
          </p:sp>
        </p:grpSp>
        <p:cxnSp>
          <p:nvCxnSpPr>
            <p:cNvPr id="5" name="直接连接符 4"/>
            <p:cNvCxnSpPr/>
            <p:nvPr/>
          </p:nvCxnSpPr>
          <p:spPr>
            <a:xfrm>
              <a:off x="0" y="1205955"/>
              <a:ext cx="12190413" cy="0"/>
            </a:xfrm>
            <a:prstGeom prst="line">
              <a:avLst/>
            </a:prstGeom>
            <a:ln>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7" name="Group 64"/>
          <p:cNvGrpSpPr/>
          <p:nvPr/>
        </p:nvGrpSpPr>
        <p:grpSpPr>
          <a:xfrm>
            <a:off x="971259" y="2615114"/>
            <a:ext cx="2139224" cy="1496154"/>
            <a:chOff x="481903" y="1497356"/>
            <a:chExt cx="1964531" cy="1373798"/>
          </a:xfrm>
        </p:grpSpPr>
        <p:sp>
          <p:nvSpPr>
            <p:cNvPr id="8" name="Freeform 50"/>
            <p:cNvSpPr/>
            <p:nvPr/>
          </p:nvSpPr>
          <p:spPr>
            <a:xfrm>
              <a:off x="874809" y="1497356"/>
              <a:ext cx="1571625" cy="1373798"/>
            </a:xfrm>
            <a:custGeom>
              <a:avLst/>
              <a:gdLst>
                <a:gd name="connsiteX0" fmla="*/ 0 w 1571625"/>
                <a:gd name="connsiteY0" fmla="*/ 206070 h 1373798"/>
                <a:gd name="connsiteX1" fmla="*/ 884726 w 1571625"/>
                <a:gd name="connsiteY1" fmla="*/ 206070 h 1373798"/>
                <a:gd name="connsiteX2" fmla="*/ 884726 w 1571625"/>
                <a:gd name="connsiteY2" fmla="*/ 0 h 1373798"/>
                <a:gd name="connsiteX3" fmla="*/ 1571625 w 1571625"/>
                <a:gd name="connsiteY3" fmla="*/ 686899 h 1373798"/>
                <a:gd name="connsiteX4" fmla="*/ 884726 w 1571625"/>
                <a:gd name="connsiteY4" fmla="*/ 1373798 h 1373798"/>
                <a:gd name="connsiteX5" fmla="*/ 884726 w 1571625"/>
                <a:gd name="connsiteY5" fmla="*/ 1167728 h 1373798"/>
                <a:gd name="connsiteX6" fmla="*/ 0 w 1571625"/>
                <a:gd name="connsiteY6" fmla="*/ 1167728 h 1373798"/>
                <a:gd name="connsiteX7" fmla="*/ 0 w 1571625"/>
                <a:gd name="connsiteY7" fmla="*/ 206070 h 1373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71625" h="1373798">
                  <a:moveTo>
                    <a:pt x="0" y="206070"/>
                  </a:moveTo>
                  <a:lnTo>
                    <a:pt x="884726" y="206070"/>
                  </a:lnTo>
                  <a:lnTo>
                    <a:pt x="884726" y="0"/>
                  </a:lnTo>
                  <a:lnTo>
                    <a:pt x="1571625" y="686899"/>
                  </a:lnTo>
                  <a:lnTo>
                    <a:pt x="884726" y="1373798"/>
                  </a:lnTo>
                  <a:lnTo>
                    <a:pt x="884726" y="1167728"/>
                  </a:lnTo>
                  <a:lnTo>
                    <a:pt x="0" y="1167728"/>
                  </a:lnTo>
                  <a:lnTo>
                    <a:pt x="0" y="206070"/>
                  </a:lnTo>
                  <a:close/>
                </a:path>
              </a:pathLst>
            </a:custGeom>
            <a:solidFill>
              <a:srgbClr val="C00000">
                <a:alpha val="90000"/>
              </a:srgbClr>
            </a:solidFill>
            <a:ln>
              <a:no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38627" tIns="217500" rIns="435411" bIns="217500" numCol="1" spcCol="1270" anchor="ctr" anchorCtr="0">
              <a:noAutofit/>
            </a:bodyPr>
            <a:lstStyle/>
            <a:p>
              <a:pPr marL="228600" lvl="1" indent="-228600" defTabSz="1066165">
                <a:lnSpc>
                  <a:spcPct val="90000"/>
                </a:lnSpc>
                <a:spcBef>
                  <a:spcPct val="0"/>
                </a:spcBef>
                <a:spcAft>
                  <a:spcPct val="15000"/>
                </a:spcAft>
              </a:pPr>
              <a:endParaRPr lang="en-US" sz="6400" dirty="0">
                <a:solidFill>
                  <a:schemeClr val="bg1">
                    <a:lumMod val="50000"/>
                  </a:schemeClr>
                </a:solidFill>
                <a:latin typeface="Agency FB" panose="020B0503020202020204" pitchFamily="34" charset="0"/>
              </a:endParaRPr>
            </a:p>
          </p:txBody>
        </p:sp>
        <p:sp>
          <p:nvSpPr>
            <p:cNvPr id="9" name="Freeform 51"/>
            <p:cNvSpPr/>
            <p:nvPr/>
          </p:nvSpPr>
          <p:spPr>
            <a:xfrm>
              <a:off x="481903" y="1791349"/>
              <a:ext cx="785812" cy="785812"/>
            </a:xfrm>
            <a:custGeom>
              <a:avLst/>
              <a:gdLst>
                <a:gd name="connsiteX0" fmla="*/ 0 w 785812"/>
                <a:gd name="connsiteY0" fmla="*/ 392906 h 785812"/>
                <a:gd name="connsiteX1" fmla="*/ 115080 w 785812"/>
                <a:gd name="connsiteY1" fmla="*/ 115080 h 785812"/>
                <a:gd name="connsiteX2" fmla="*/ 392907 w 785812"/>
                <a:gd name="connsiteY2" fmla="*/ 1 h 785812"/>
                <a:gd name="connsiteX3" fmla="*/ 670733 w 785812"/>
                <a:gd name="connsiteY3" fmla="*/ 115081 h 785812"/>
                <a:gd name="connsiteX4" fmla="*/ 785812 w 785812"/>
                <a:gd name="connsiteY4" fmla="*/ 392908 h 785812"/>
                <a:gd name="connsiteX5" fmla="*/ 670732 w 785812"/>
                <a:gd name="connsiteY5" fmla="*/ 670735 h 785812"/>
                <a:gd name="connsiteX6" fmla="*/ 392905 w 785812"/>
                <a:gd name="connsiteY6" fmla="*/ 785814 h 785812"/>
                <a:gd name="connsiteX7" fmla="*/ 115078 w 785812"/>
                <a:gd name="connsiteY7" fmla="*/ 670734 h 785812"/>
                <a:gd name="connsiteX8" fmla="*/ -1 w 785812"/>
                <a:gd name="connsiteY8" fmla="*/ 392907 h 785812"/>
                <a:gd name="connsiteX9" fmla="*/ 0 w 785812"/>
                <a:gd name="connsiteY9" fmla="*/ 392906 h 785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5812" h="785812">
                  <a:moveTo>
                    <a:pt x="0" y="392906"/>
                  </a:moveTo>
                  <a:cubicBezTo>
                    <a:pt x="0" y="288701"/>
                    <a:pt x="41396" y="188764"/>
                    <a:pt x="115080" y="115080"/>
                  </a:cubicBezTo>
                  <a:cubicBezTo>
                    <a:pt x="188764" y="41396"/>
                    <a:pt x="288702" y="1"/>
                    <a:pt x="392907" y="1"/>
                  </a:cubicBezTo>
                  <a:cubicBezTo>
                    <a:pt x="497112" y="1"/>
                    <a:pt x="597049" y="41397"/>
                    <a:pt x="670733" y="115081"/>
                  </a:cubicBezTo>
                  <a:cubicBezTo>
                    <a:pt x="744417" y="188765"/>
                    <a:pt x="785812" y="288703"/>
                    <a:pt x="785812" y="392908"/>
                  </a:cubicBezTo>
                  <a:cubicBezTo>
                    <a:pt x="785812" y="497113"/>
                    <a:pt x="744417" y="597050"/>
                    <a:pt x="670732" y="670735"/>
                  </a:cubicBezTo>
                  <a:cubicBezTo>
                    <a:pt x="597048" y="744419"/>
                    <a:pt x="497111" y="785814"/>
                    <a:pt x="392905" y="785814"/>
                  </a:cubicBezTo>
                  <a:cubicBezTo>
                    <a:pt x="288700" y="785814"/>
                    <a:pt x="188763" y="744419"/>
                    <a:pt x="115078" y="670734"/>
                  </a:cubicBezTo>
                  <a:cubicBezTo>
                    <a:pt x="41394" y="597050"/>
                    <a:pt x="-1" y="497112"/>
                    <a:pt x="-1" y="392907"/>
                  </a:cubicBezTo>
                  <a:lnTo>
                    <a:pt x="0" y="392906"/>
                  </a:lnTo>
                  <a:close/>
                </a:path>
              </a:pathLst>
            </a:custGeom>
            <a:solidFill>
              <a:schemeClr val="bg1"/>
            </a:solidFill>
            <a:ln>
              <a:solidFill>
                <a:srgbClr val="C000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6510" tIns="126509" rIns="126510" bIns="126509" numCol="1" spcCol="1270" anchor="ctr" anchorCtr="0">
              <a:noAutofit/>
            </a:bodyPr>
            <a:lstStyle/>
            <a:p>
              <a:pPr algn="ctr" defTabSz="1066165">
                <a:lnSpc>
                  <a:spcPct val="90000"/>
                </a:lnSpc>
                <a:spcBef>
                  <a:spcPct val="0"/>
                </a:spcBef>
                <a:spcAft>
                  <a:spcPct val="35000"/>
                </a:spcAft>
              </a:pPr>
              <a:r>
                <a:rPr lang="en-US" sz="3700" b="1" dirty="0">
                  <a:solidFill>
                    <a:schemeClr val="bg1">
                      <a:lumMod val="50000"/>
                    </a:schemeClr>
                  </a:solidFill>
                  <a:latin typeface="Agency FB" panose="020B0503020202020204" pitchFamily="34" charset="0"/>
                </a:rPr>
                <a:t>01</a:t>
              </a:r>
              <a:endParaRPr lang="en-US" sz="3700" dirty="0">
                <a:solidFill>
                  <a:schemeClr val="bg1">
                    <a:lumMod val="50000"/>
                  </a:schemeClr>
                </a:solidFill>
                <a:latin typeface="Agency FB" panose="020B0503020202020204" pitchFamily="34" charset="0"/>
              </a:endParaRPr>
            </a:p>
          </p:txBody>
        </p:sp>
      </p:grpSp>
      <p:grpSp>
        <p:nvGrpSpPr>
          <p:cNvPr id="10" name="Group 68"/>
          <p:cNvGrpSpPr/>
          <p:nvPr/>
        </p:nvGrpSpPr>
        <p:grpSpPr>
          <a:xfrm>
            <a:off x="3721245" y="2615114"/>
            <a:ext cx="2139224" cy="1496154"/>
            <a:chOff x="2544661" y="1497356"/>
            <a:chExt cx="1964531" cy="1373798"/>
          </a:xfrm>
        </p:grpSpPr>
        <p:sp>
          <p:nvSpPr>
            <p:cNvPr id="11" name="Freeform 52"/>
            <p:cNvSpPr/>
            <p:nvPr/>
          </p:nvSpPr>
          <p:spPr>
            <a:xfrm>
              <a:off x="2937567" y="1497356"/>
              <a:ext cx="1571625" cy="1373798"/>
            </a:xfrm>
            <a:custGeom>
              <a:avLst/>
              <a:gdLst>
                <a:gd name="connsiteX0" fmla="*/ 0 w 1571625"/>
                <a:gd name="connsiteY0" fmla="*/ 206070 h 1373798"/>
                <a:gd name="connsiteX1" fmla="*/ 884726 w 1571625"/>
                <a:gd name="connsiteY1" fmla="*/ 206070 h 1373798"/>
                <a:gd name="connsiteX2" fmla="*/ 884726 w 1571625"/>
                <a:gd name="connsiteY2" fmla="*/ 0 h 1373798"/>
                <a:gd name="connsiteX3" fmla="*/ 1571625 w 1571625"/>
                <a:gd name="connsiteY3" fmla="*/ 686899 h 1373798"/>
                <a:gd name="connsiteX4" fmla="*/ 884726 w 1571625"/>
                <a:gd name="connsiteY4" fmla="*/ 1373798 h 1373798"/>
                <a:gd name="connsiteX5" fmla="*/ 884726 w 1571625"/>
                <a:gd name="connsiteY5" fmla="*/ 1167728 h 1373798"/>
                <a:gd name="connsiteX6" fmla="*/ 0 w 1571625"/>
                <a:gd name="connsiteY6" fmla="*/ 1167728 h 1373798"/>
                <a:gd name="connsiteX7" fmla="*/ 0 w 1571625"/>
                <a:gd name="connsiteY7" fmla="*/ 206070 h 1373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71625" h="1373798">
                  <a:moveTo>
                    <a:pt x="0" y="206070"/>
                  </a:moveTo>
                  <a:lnTo>
                    <a:pt x="884726" y="206070"/>
                  </a:lnTo>
                  <a:lnTo>
                    <a:pt x="884726" y="0"/>
                  </a:lnTo>
                  <a:lnTo>
                    <a:pt x="1571625" y="686899"/>
                  </a:lnTo>
                  <a:lnTo>
                    <a:pt x="884726" y="1373798"/>
                  </a:lnTo>
                  <a:lnTo>
                    <a:pt x="884726" y="1167728"/>
                  </a:lnTo>
                  <a:lnTo>
                    <a:pt x="0" y="1167728"/>
                  </a:lnTo>
                  <a:lnTo>
                    <a:pt x="0" y="206070"/>
                  </a:lnTo>
                  <a:close/>
                </a:path>
              </a:pathLst>
            </a:custGeom>
            <a:solidFill>
              <a:schemeClr val="tx2">
                <a:lumMod val="50000"/>
                <a:alpha val="90000"/>
              </a:schemeClr>
            </a:solidFill>
            <a:ln>
              <a:no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38626" tIns="217500" rIns="435412" bIns="217500" numCol="1" spcCol="1270" anchor="ctr" anchorCtr="0">
              <a:noAutofit/>
            </a:bodyPr>
            <a:lstStyle/>
            <a:p>
              <a:pPr marL="228600" lvl="1" indent="-228600" defTabSz="1066165">
                <a:lnSpc>
                  <a:spcPct val="90000"/>
                </a:lnSpc>
                <a:spcBef>
                  <a:spcPct val="0"/>
                </a:spcBef>
                <a:spcAft>
                  <a:spcPct val="15000"/>
                </a:spcAft>
              </a:pPr>
              <a:endParaRPr lang="en-US" sz="4800" dirty="0">
                <a:solidFill>
                  <a:schemeClr val="bg1">
                    <a:lumMod val="50000"/>
                  </a:schemeClr>
                </a:solidFill>
                <a:latin typeface="Agency FB" panose="020B0503020202020204" pitchFamily="34" charset="0"/>
              </a:endParaRPr>
            </a:p>
          </p:txBody>
        </p:sp>
        <p:sp>
          <p:nvSpPr>
            <p:cNvPr id="12" name="Freeform 53"/>
            <p:cNvSpPr/>
            <p:nvPr/>
          </p:nvSpPr>
          <p:spPr>
            <a:xfrm>
              <a:off x="2544661" y="1791349"/>
              <a:ext cx="785812" cy="785812"/>
            </a:xfrm>
            <a:custGeom>
              <a:avLst/>
              <a:gdLst>
                <a:gd name="connsiteX0" fmla="*/ 0 w 785812"/>
                <a:gd name="connsiteY0" fmla="*/ 392906 h 785812"/>
                <a:gd name="connsiteX1" fmla="*/ 115080 w 785812"/>
                <a:gd name="connsiteY1" fmla="*/ 115080 h 785812"/>
                <a:gd name="connsiteX2" fmla="*/ 392907 w 785812"/>
                <a:gd name="connsiteY2" fmla="*/ 1 h 785812"/>
                <a:gd name="connsiteX3" fmla="*/ 670733 w 785812"/>
                <a:gd name="connsiteY3" fmla="*/ 115081 h 785812"/>
                <a:gd name="connsiteX4" fmla="*/ 785812 w 785812"/>
                <a:gd name="connsiteY4" fmla="*/ 392908 h 785812"/>
                <a:gd name="connsiteX5" fmla="*/ 670732 w 785812"/>
                <a:gd name="connsiteY5" fmla="*/ 670735 h 785812"/>
                <a:gd name="connsiteX6" fmla="*/ 392905 w 785812"/>
                <a:gd name="connsiteY6" fmla="*/ 785814 h 785812"/>
                <a:gd name="connsiteX7" fmla="*/ 115078 w 785812"/>
                <a:gd name="connsiteY7" fmla="*/ 670734 h 785812"/>
                <a:gd name="connsiteX8" fmla="*/ -1 w 785812"/>
                <a:gd name="connsiteY8" fmla="*/ 392907 h 785812"/>
                <a:gd name="connsiteX9" fmla="*/ 0 w 785812"/>
                <a:gd name="connsiteY9" fmla="*/ 392906 h 785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5812" h="785812">
                  <a:moveTo>
                    <a:pt x="0" y="392906"/>
                  </a:moveTo>
                  <a:cubicBezTo>
                    <a:pt x="0" y="288701"/>
                    <a:pt x="41396" y="188764"/>
                    <a:pt x="115080" y="115080"/>
                  </a:cubicBezTo>
                  <a:cubicBezTo>
                    <a:pt x="188764" y="41396"/>
                    <a:pt x="288702" y="1"/>
                    <a:pt x="392907" y="1"/>
                  </a:cubicBezTo>
                  <a:cubicBezTo>
                    <a:pt x="497112" y="1"/>
                    <a:pt x="597049" y="41397"/>
                    <a:pt x="670733" y="115081"/>
                  </a:cubicBezTo>
                  <a:cubicBezTo>
                    <a:pt x="744417" y="188765"/>
                    <a:pt x="785812" y="288703"/>
                    <a:pt x="785812" y="392908"/>
                  </a:cubicBezTo>
                  <a:cubicBezTo>
                    <a:pt x="785812" y="497113"/>
                    <a:pt x="744417" y="597050"/>
                    <a:pt x="670732" y="670735"/>
                  </a:cubicBezTo>
                  <a:cubicBezTo>
                    <a:pt x="597048" y="744419"/>
                    <a:pt x="497111" y="785814"/>
                    <a:pt x="392905" y="785814"/>
                  </a:cubicBezTo>
                  <a:cubicBezTo>
                    <a:pt x="288700" y="785814"/>
                    <a:pt x="188763" y="744419"/>
                    <a:pt x="115078" y="670734"/>
                  </a:cubicBezTo>
                  <a:cubicBezTo>
                    <a:pt x="41394" y="597050"/>
                    <a:pt x="-1" y="497112"/>
                    <a:pt x="-1" y="392907"/>
                  </a:cubicBezTo>
                  <a:lnTo>
                    <a:pt x="0" y="392906"/>
                  </a:lnTo>
                  <a:close/>
                </a:path>
              </a:pathLst>
            </a:custGeom>
            <a:solidFill>
              <a:schemeClr val="bg1"/>
            </a:solidFill>
            <a:ln>
              <a:solidFill>
                <a:schemeClr val="tx2">
                  <a:lumMod val="50000"/>
                </a:schemeClr>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6510" tIns="126509" rIns="126510" bIns="126509" numCol="1" spcCol="1270" anchor="ctr" anchorCtr="0">
              <a:noAutofit/>
            </a:bodyPr>
            <a:lstStyle/>
            <a:p>
              <a:pPr algn="ctr" defTabSz="1066165">
                <a:lnSpc>
                  <a:spcPct val="90000"/>
                </a:lnSpc>
                <a:spcBef>
                  <a:spcPct val="0"/>
                </a:spcBef>
                <a:spcAft>
                  <a:spcPct val="35000"/>
                </a:spcAft>
              </a:pPr>
              <a:r>
                <a:rPr lang="en-US" sz="3700" b="1" dirty="0">
                  <a:solidFill>
                    <a:schemeClr val="bg1">
                      <a:lumMod val="50000"/>
                    </a:schemeClr>
                  </a:solidFill>
                  <a:latin typeface="Agency FB" panose="020B0503020202020204" pitchFamily="34" charset="0"/>
                </a:rPr>
                <a:t>02</a:t>
              </a:r>
              <a:endParaRPr lang="en-US" sz="3700" dirty="0">
                <a:solidFill>
                  <a:schemeClr val="bg1">
                    <a:lumMod val="50000"/>
                  </a:schemeClr>
                </a:solidFill>
                <a:latin typeface="Agency FB" panose="020B0503020202020204" pitchFamily="34" charset="0"/>
              </a:endParaRPr>
            </a:p>
          </p:txBody>
        </p:sp>
      </p:grpSp>
      <p:grpSp>
        <p:nvGrpSpPr>
          <p:cNvPr id="13" name="Group 69"/>
          <p:cNvGrpSpPr/>
          <p:nvPr/>
        </p:nvGrpSpPr>
        <p:grpSpPr>
          <a:xfrm>
            <a:off x="6471231" y="2615114"/>
            <a:ext cx="2139224" cy="1496154"/>
            <a:chOff x="4607419" y="1497356"/>
            <a:chExt cx="1964531" cy="1373798"/>
          </a:xfrm>
        </p:grpSpPr>
        <p:sp>
          <p:nvSpPr>
            <p:cNvPr id="14" name="Freeform 54"/>
            <p:cNvSpPr/>
            <p:nvPr/>
          </p:nvSpPr>
          <p:spPr>
            <a:xfrm>
              <a:off x="5000325" y="1497356"/>
              <a:ext cx="1571625" cy="1373798"/>
            </a:xfrm>
            <a:custGeom>
              <a:avLst/>
              <a:gdLst>
                <a:gd name="connsiteX0" fmla="*/ 0 w 1571625"/>
                <a:gd name="connsiteY0" fmla="*/ 206070 h 1373798"/>
                <a:gd name="connsiteX1" fmla="*/ 884726 w 1571625"/>
                <a:gd name="connsiteY1" fmla="*/ 206070 h 1373798"/>
                <a:gd name="connsiteX2" fmla="*/ 884726 w 1571625"/>
                <a:gd name="connsiteY2" fmla="*/ 0 h 1373798"/>
                <a:gd name="connsiteX3" fmla="*/ 1571625 w 1571625"/>
                <a:gd name="connsiteY3" fmla="*/ 686899 h 1373798"/>
                <a:gd name="connsiteX4" fmla="*/ 884726 w 1571625"/>
                <a:gd name="connsiteY4" fmla="*/ 1373798 h 1373798"/>
                <a:gd name="connsiteX5" fmla="*/ 884726 w 1571625"/>
                <a:gd name="connsiteY5" fmla="*/ 1167728 h 1373798"/>
                <a:gd name="connsiteX6" fmla="*/ 0 w 1571625"/>
                <a:gd name="connsiteY6" fmla="*/ 1167728 h 1373798"/>
                <a:gd name="connsiteX7" fmla="*/ 0 w 1571625"/>
                <a:gd name="connsiteY7" fmla="*/ 206070 h 1373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71625" h="1373798">
                  <a:moveTo>
                    <a:pt x="0" y="206070"/>
                  </a:moveTo>
                  <a:lnTo>
                    <a:pt x="884726" y="206070"/>
                  </a:lnTo>
                  <a:lnTo>
                    <a:pt x="884726" y="0"/>
                  </a:lnTo>
                  <a:lnTo>
                    <a:pt x="1571625" y="686899"/>
                  </a:lnTo>
                  <a:lnTo>
                    <a:pt x="884726" y="1373798"/>
                  </a:lnTo>
                  <a:lnTo>
                    <a:pt x="884726" y="1167728"/>
                  </a:lnTo>
                  <a:lnTo>
                    <a:pt x="0" y="1167728"/>
                  </a:lnTo>
                  <a:lnTo>
                    <a:pt x="0" y="206070"/>
                  </a:lnTo>
                  <a:close/>
                </a:path>
              </a:pathLst>
            </a:custGeom>
            <a:solidFill>
              <a:srgbClr val="C00000">
                <a:alpha val="90000"/>
              </a:srgbClr>
            </a:solidFill>
            <a:ln>
              <a:no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38626" tIns="217500" rIns="435412" bIns="217500" numCol="1" spcCol="1270" anchor="ctr" anchorCtr="0">
              <a:noAutofit/>
            </a:bodyPr>
            <a:lstStyle/>
            <a:p>
              <a:pPr marL="228600" lvl="1" indent="-228600" defTabSz="1066165">
                <a:lnSpc>
                  <a:spcPct val="90000"/>
                </a:lnSpc>
                <a:spcBef>
                  <a:spcPct val="0"/>
                </a:spcBef>
                <a:spcAft>
                  <a:spcPct val="15000"/>
                </a:spcAft>
              </a:pPr>
              <a:endParaRPr lang="en-US" sz="4800" dirty="0">
                <a:solidFill>
                  <a:schemeClr val="bg1">
                    <a:lumMod val="50000"/>
                  </a:schemeClr>
                </a:solidFill>
                <a:latin typeface="Agency FB" panose="020B0503020202020204" pitchFamily="34" charset="0"/>
              </a:endParaRPr>
            </a:p>
          </p:txBody>
        </p:sp>
        <p:sp>
          <p:nvSpPr>
            <p:cNvPr id="15" name="Freeform 56"/>
            <p:cNvSpPr/>
            <p:nvPr/>
          </p:nvSpPr>
          <p:spPr>
            <a:xfrm>
              <a:off x="4607419" y="1791349"/>
              <a:ext cx="785812" cy="785812"/>
            </a:xfrm>
            <a:custGeom>
              <a:avLst/>
              <a:gdLst>
                <a:gd name="connsiteX0" fmla="*/ 0 w 785812"/>
                <a:gd name="connsiteY0" fmla="*/ 392906 h 785812"/>
                <a:gd name="connsiteX1" fmla="*/ 115080 w 785812"/>
                <a:gd name="connsiteY1" fmla="*/ 115080 h 785812"/>
                <a:gd name="connsiteX2" fmla="*/ 392907 w 785812"/>
                <a:gd name="connsiteY2" fmla="*/ 1 h 785812"/>
                <a:gd name="connsiteX3" fmla="*/ 670733 w 785812"/>
                <a:gd name="connsiteY3" fmla="*/ 115081 h 785812"/>
                <a:gd name="connsiteX4" fmla="*/ 785812 w 785812"/>
                <a:gd name="connsiteY4" fmla="*/ 392908 h 785812"/>
                <a:gd name="connsiteX5" fmla="*/ 670732 w 785812"/>
                <a:gd name="connsiteY5" fmla="*/ 670735 h 785812"/>
                <a:gd name="connsiteX6" fmla="*/ 392905 w 785812"/>
                <a:gd name="connsiteY6" fmla="*/ 785814 h 785812"/>
                <a:gd name="connsiteX7" fmla="*/ 115078 w 785812"/>
                <a:gd name="connsiteY7" fmla="*/ 670734 h 785812"/>
                <a:gd name="connsiteX8" fmla="*/ -1 w 785812"/>
                <a:gd name="connsiteY8" fmla="*/ 392907 h 785812"/>
                <a:gd name="connsiteX9" fmla="*/ 0 w 785812"/>
                <a:gd name="connsiteY9" fmla="*/ 392906 h 785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5812" h="785812">
                  <a:moveTo>
                    <a:pt x="0" y="392906"/>
                  </a:moveTo>
                  <a:cubicBezTo>
                    <a:pt x="0" y="288701"/>
                    <a:pt x="41396" y="188764"/>
                    <a:pt x="115080" y="115080"/>
                  </a:cubicBezTo>
                  <a:cubicBezTo>
                    <a:pt x="188764" y="41396"/>
                    <a:pt x="288702" y="1"/>
                    <a:pt x="392907" y="1"/>
                  </a:cubicBezTo>
                  <a:cubicBezTo>
                    <a:pt x="497112" y="1"/>
                    <a:pt x="597049" y="41397"/>
                    <a:pt x="670733" y="115081"/>
                  </a:cubicBezTo>
                  <a:cubicBezTo>
                    <a:pt x="744417" y="188765"/>
                    <a:pt x="785812" y="288703"/>
                    <a:pt x="785812" y="392908"/>
                  </a:cubicBezTo>
                  <a:cubicBezTo>
                    <a:pt x="785812" y="497113"/>
                    <a:pt x="744417" y="597050"/>
                    <a:pt x="670732" y="670735"/>
                  </a:cubicBezTo>
                  <a:cubicBezTo>
                    <a:pt x="597048" y="744419"/>
                    <a:pt x="497111" y="785814"/>
                    <a:pt x="392905" y="785814"/>
                  </a:cubicBezTo>
                  <a:cubicBezTo>
                    <a:pt x="288700" y="785814"/>
                    <a:pt x="188763" y="744419"/>
                    <a:pt x="115078" y="670734"/>
                  </a:cubicBezTo>
                  <a:cubicBezTo>
                    <a:pt x="41394" y="597050"/>
                    <a:pt x="-1" y="497112"/>
                    <a:pt x="-1" y="392907"/>
                  </a:cubicBezTo>
                  <a:lnTo>
                    <a:pt x="0" y="392906"/>
                  </a:lnTo>
                  <a:close/>
                </a:path>
              </a:pathLst>
            </a:custGeom>
            <a:solidFill>
              <a:schemeClr val="bg1"/>
            </a:solidFill>
            <a:ln>
              <a:solidFill>
                <a:srgbClr val="C000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6510" tIns="126509" rIns="126510" bIns="126509" numCol="1" spcCol="1270" anchor="ctr" anchorCtr="0">
              <a:noAutofit/>
            </a:bodyPr>
            <a:lstStyle/>
            <a:p>
              <a:pPr algn="ctr" defTabSz="1066165">
                <a:lnSpc>
                  <a:spcPct val="90000"/>
                </a:lnSpc>
                <a:spcBef>
                  <a:spcPct val="0"/>
                </a:spcBef>
                <a:spcAft>
                  <a:spcPct val="35000"/>
                </a:spcAft>
              </a:pPr>
              <a:r>
                <a:rPr lang="en-US" sz="3700" b="1" dirty="0">
                  <a:solidFill>
                    <a:schemeClr val="bg1">
                      <a:lumMod val="50000"/>
                    </a:schemeClr>
                  </a:solidFill>
                  <a:latin typeface="Agency FB" panose="020B0503020202020204" pitchFamily="34" charset="0"/>
                </a:rPr>
                <a:t>03</a:t>
              </a:r>
              <a:endParaRPr lang="en-US" sz="3700" dirty="0">
                <a:solidFill>
                  <a:schemeClr val="bg1">
                    <a:lumMod val="50000"/>
                  </a:schemeClr>
                </a:solidFill>
                <a:latin typeface="Agency FB" panose="020B0503020202020204" pitchFamily="34" charset="0"/>
              </a:endParaRPr>
            </a:p>
          </p:txBody>
        </p:sp>
      </p:grpSp>
      <p:grpSp>
        <p:nvGrpSpPr>
          <p:cNvPr id="17" name="Group 70"/>
          <p:cNvGrpSpPr/>
          <p:nvPr/>
        </p:nvGrpSpPr>
        <p:grpSpPr>
          <a:xfrm>
            <a:off x="9239976" y="2615114"/>
            <a:ext cx="2139224" cy="1496154"/>
            <a:chOff x="6684248" y="1497356"/>
            <a:chExt cx="1964531" cy="1373798"/>
          </a:xfrm>
        </p:grpSpPr>
        <p:sp>
          <p:nvSpPr>
            <p:cNvPr id="18" name="Freeform 59"/>
            <p:cNvSpPr/>
            <p:nvPr/>
          </p:nvSpPr>
          <p:spPr>
            <a:xfrm>
              <a:off x="7077154" y="1497356"/>
              <a:ext cx="1571625" cy="1373798"/>
            </a:xfrm>
            <a:custGeom>
              <a:avLst/>
              <a:gdLst>
                <a:gd name="connsiteX0" fmla="*/ 0 w 1571625"/>
                <a:gd name="connsiteY0" fmla="*/ 206070 h 1373798"/>
                <a:gd name="connsiteX1" fmla="*/ 884726 w 1571625"/>
                <a:gd name="connsiteY1" fmla="*/ 206070 h 1373798"/>
                <a:gd name="connsiteX2" fmla="*/ 884726 w 1571625"/>
                <a:gd name="connsiteY2" fmla="*/ 0 h 1373798"/>
                <a:gd name="connsiteX3" fmla="*/ 1571625 w 1571625"/>
                <a:gd name="connsiteY3" fmla="*/ 686899 h 1373798"/>
                <a:gd name="connsiteX4" fmla="*/ 884726 w 1571625"/>
                <a:gd name="connsiteY4" fmla="*/ 1373798 h 1373798"/>
                <a:gd name="connsiteX5" fmla="*/ 884726 w 1571625"/>
                <a:gd name="connsiteY5" fmla="*/ 1167728 h 1373798"/>
                <a:gd name="connsiteX6" fmla="*/ 0 w 1571625"/>
                <a:gd name="connsiteY6" fmla="*/ 1167728 h 1373798"/>
                <a:gd name="connsiteX7" fmla="*/ 0 w 1571625"/>
                <a:gd name="connsiteY7" fmla="*/ 206070 h 1373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71625" h="1373798">
                  <a:moveTo>
                    <a:pt x="0" y="206070"/>
                  </a:moveTo>
                  <a:lnTo>
                    <a:pt x="884726" y="206070"/>
                  </a:lnTo>
                  <a:lnTo>
                    <a:pt x="884726" y="0"/>
                  </a:lnTo>
                  <a:lnTo>
                    <a:pt x="1571625" y="686899"/>
                  </a:lnTo>
                  <a:lnTo>
                    <a:pt x="884726" y="1373798"/>
                  </a:lnTo>
                  <a:lnTo>
                    <a:pt x="884726" y="1167728"/>
                  </a:lnTo>
                  <a:lnTo>
                    <a:pt x="0" y="1167728"/>
                  </a:lnTo>
                  <a:lnTo>
                    <a:pt x="0" y="206070"/>
                  </a:lnTo>
                  <a:close/>
                </a:path>
              </a:pathLst>
            </a:custGeom>
            <a:solidFill>
              <a:schemeClr val="tx2">
                <a:lumMod val="50000"/>
                <a:alpha val="90000"/>
              </a:schemeClr>
            </a:solidFill>
            <a:ln>
              <a:no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38626" tIns="217500" rIns="435412" bIns="217500" numCol="1" spcCol="1270" anchor="ctr" anchorCtr="0">
              <a:noAutofit/>
            </a:bodyPr>
            <a:lstStyle/>
            <a:p>
              <a:pPr marL="228600" lvl="1" indent="-228600" defTabSz="1066165">
                <a:lnSpc>
                  <a:spcPct val="90000"/>
                </a:lnSpc>
                <a:spcBef>
                  <a:spcPct val="0"/>
                </a:spcBef>
                <a:spcAft>
                  <a:spcPct val="15000"/>
                </a:spcAft>
              </a:pPr>
              <a:endParaRPr lang="en-US" sz="4300" dirty="0">
                <a:solidFill>
                  <a:schemeClr val="bg1">
                    <a:lumMod val="50000"/>
                  </a:schemeClr>
                </a:solidFill>
                <a:latin typeface="Agency FB" panose="020B0503020202020204" pitchFamily="34" charset="0"/>
              </a:endParaRPr>
            </a:p>
          </p:txBody>
        </p:sp>
        <p:sp>
          <p:nvSpPr>
            <p:cNvPr id="19" name="Freeform 61"/>
            <p:cNvSpPr/>
            <p:nvPr/>
          </p:nvSpPr>
          <p:spPr>
            <a:xfrm>
              <a:off x="6684248" y="1791349"/>
              <a:ext cx="785812" cy="785812"/>
            </a:xfrm>
            <a:custGeom>
              <a:avLst/>
              <a:gdLst>
                <a:gd name="connsiteX0" fmla="*/ 0 w 785812"/>
                <a:gd name="connsiteY0" fmla="*/ 392906 h 785812"/>
                <a:gd name="connsiteX1" fmla="*/ 115080 w 785812"/>
                <a:gd name="connsiteY1" fmla="*/ 115080 h 785812"/>
                <a:gd name="connsiteX2" fmla="*/ 392907 w 785812"/>
                <a:gd name="connsiteY2" fmla="*/ 1 h 785812"/>
                <a:gd name="connsiteX3" fmla="*/ 670733 w 785812"/>
                <a:gd name="connsiteY3" fmla="*/ 115081 h 785812"/>
                <a:gd name="connsiteX4" fmla="*/ 785812 w 785812"/>
                <a:gd name="connsiteY4" fmla="*/ 392908 h 785812"/>
                <a:gd name="connsiteX5" fmla="*/ 670732 w 785812"/>
                <a:gd name="connsiteY5" fmla="*/ 670735 h 785812"/>
                <a:gd name="connsiteX6" fmla="*/ 392905 w 785812"/>
                <a:gd name="connsiteY6" fmla="*/ 785814 h 785812"/>
                <a:gd name="connsiteX7" fmla="*/ 115078 w 785812"/>
                <a:gd name="connsiteY7" fmla="*/ 670734 h 785812"/>
                <a:gd name="connsiteX8" fmla="*/ -1 w 785812"/>
                <a:gd name="connsiteY8" fmla="*/ 392907 h 785812"/>
                <a:gd name="connsiteX9" fmla="*/ 0 w 785812"/>
                <a:gd name="connsiteY9" fmla="*/ 392906 h 785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5812" h="785812">
                  <a:moveTo>
                    <a:pt x="0" y="392906"/>
                  </a:moveTo>
                  <a:cubicBezTo>
                    <a:pt x="0" y="288701"/>
                    <a:pt x="41396" y="188764"/>
                    <a:pt x="115080" y="115080"/>
                  </a:cubicBezTo>
                  <a:cubicBezTo>
                    <a:pt x="188764" y="41396"/>
                    <a:pt x="288702" y="1"/>
                    <a:pt x="392907" y="1"/>
                  </a:cubicBezTo>
                  <a:cubicBezTo>
                    <a:pt x="497112" y="1"/>
                    <a:pt x="597049" y="41397"/>
                    <a:pt x="670733" y="115081"/>
                  </a:cubicBezTo>
                  <a:cubicBezTo>
                    <a:pt x="744417" y="188765"/>
                    <a:pt x="785812" y="288703"/>
                    <a:pt x="785812" y="392908"/>
                  </a:cubicBezTo>
                  <a:cubicBezTo>
                    <a:pt x="785812" y="497113"/>
                    <a:pt x="744417" y="597050"/>
                    <a:pt x="670732" y="670735"/>
                  </a:cubicBezTo>
                  <a:cubicBezTo>
                    <a:pt x="597048" y="744419"/>
                    <a:pt x="497111" y="785814"/>
                    <a:pt x="392905" y="785814"/>
                  </a:cubicBezTo>
                  <a:cubicBezTo>
                    <a:pt x="288700" y="785814"/>
                    <a:pt x="188763" y="744419"/>
                    <a:pt x="115078" y="670734"/>
                  </a:cubicBezTo>
                  <a:cubicBezTo>
                    <a:pt x="41394" y="597050"/>
                    <a:pt x="-1" y="497112"/>
                    <a:pt x="-1" y="392907"/>
                  </a:cubicBezTo>
                  <a:lnTo>
                    <a:pt x="0" y="392906"/>
                  </a:lnTo>
                  <a:close/>
                </a:path>
              </a:pathLst>
            </a:custGeom>
            <a:solidFill>
              <a:schemeClr val="bg1"/>
            </a:solidFill>
            <a:ln>
              <a:solidFill>
                <a:schemeClr val="tx2">
                  <a:lumMod val="50000"/>
                </a:schemeClr>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6510" tIns="126509" rIns="126510" bIns="126509" numCol="1" spcCol="1270" anchor="ctr" anchorCtr="0">
              <a:noAutofit/>
            </a:bodyPr>
            <a:lstStyle/>
            <a:p>
              <a:pPr algn="ctr" defTabSz="1066165">
                <a:lnSpc>
                  <a:spcPct val="90000"/>
                </a:lnSpc>
                <a:spcBef>
                  <a:spcPct val="0"/>
                </a:spcBef>
                <a:spcAft>
                  <a:spcPct val="35000"/>
                </a:spcAft>
              </a:pPr>
              <a:r>
                <a:rPr lang="en-US" sz="3700" b="1" dirty="0">
                  <a:solidFill>
                    <a:schemeClr val="bg1">
                      <a:lumMod val="50000"/>
                    </a:schemeClr>
                  </a:solidFill>
                  <a:latin typeface="Agency FB" panose="020B0503020202020204" pitchFamily="34" charset="0"/>
                </a:rPr>
                <a:t>04</a:t>
              </a:r>
              <a:endParaRPr lang="en-US" sz="3700" dirty="0">
                <a:solidFill>
                  <a:schemeClr val="bg1">
                    <a:lumMod val="50000"/>
                  </a:schemeClr>
                </a:solidFill>
                <a:latin typeface="Agency FB" panose="020B0503020202020204" pitchFamily="34" charset="0"/>
              </a:endParaRPr>
            </a:p>
          </p:txBody>
        </p:sp>
      </p:grpSp>
      <p:sp>
        <p:nvSpPr>
          <p:cNvPr id="20" name="文本框 19"/>
          <p:cNvSpPr txBox="1"/>
          <p:nvPr/>
        </p:nvSpPr>
        <p:spPr>
          <a:xfrm>
            <a:off x="1359006" y="4283219"/>
            <a:ext cx="1269641" cy="400110"/>
          </a:xfrm>
          <a:prstGeom prst="rect">
            <a:avLst/>
          </a:prstGeom>
          <a:noFill/>
        </p:spPr>
        <p:txBody>
          <a:bodyPr wrap="square" rtlCol="0">
            <a:spAutoFit/>
          </a:bodyPr>
          <a:lstStyle/>
          <a:p>
            <a:r>
              <a:rPr lang="zh-CN" altLang="en-US" sz="2000" b="1" dirty="0">
                <a:solidFill>
                  <a:schemeClr val="bg1">
                    <a:lumMod val="50000"/>
                  </a:schemeClr>
                </a:solidFill>
                <a:latin typeface="微软雅黑" panose="020B0503020204020204" pitchFamily="34" charset="-122"/>
                <a:ea typeface="微软雅黑" panose="020B0503020204020204" pitchFamily="34" charset="-122"/>
              </a:rPr>
              <a:t>您的标题</a:t>
            </a:r>
          </a:p>
        </p:txBody>
      </p:sp>
      <p:sp>
        <p:nvSpPr>
          <p:cNvPr id="21" name="文本框 20"/>
          <p:cNvSpPr txBox="1"/>
          <p:nvPr/>
        </p:nvSpPr>
        <p:spPr>
          <a:xfrm>
            <a:off x="4098441" y="4283219"/>
            <a:ext cx="1269641" cy="400110"/>
          </a:xfrm>
          <a:prstGeom prst="rect">
            <a:avLst/>
          </a:prstGeom>
          <a:noFill/>
        </p:spPr>
        <p:txBody>
          <a:bodyPr wrap="square" rtlCol="0">
            <a:spAutoFit/>
          </a:bodyPr>
          <a:lstStyle/>
          <a:p>
            <a:r>
              <a:rPr lang="zh-CN" altLang="en-US" sz="2000" b="1" dirty="0">
                <a:solidFill>
                  <a:schemeClr val="bg1">
                    <a:lumMod val="50000"/>
                  </a:schemeClr>
                </a:solidFill>
                <a:latin typeface="微软雅黑" panose="020B0503020204020204" pitchFamily="34" charset="-122"/>
                <a:ea typeface="微软雅黑" panose="020B0503020204020204" pitchFamily="34" charset="-122"/>
              </a:rPr>
              <a:t>您的标题</a:t>
            </a:r>
          </a:p>
        </p:txBody>
      </p:sp>
      <p:sp>
        <p:nvSpPr>
          <p:cNvPr id="22" name="文本框 21"/>
          <p:cNvSpPr txBox="1"/>
          <p:nvPr/>
        </p:nvSpPr>
        <p:spPr>
          <a:xfrm>
            <a:off x="6799776" y="4283219"/>
            <a:ext cx="1269641" cy="400110"/>
          </a:xfrm>
          <a:prstGeom prst="rect">
            <a:avLst/>
          </a:prstGeom>
          <a:noFill/>
        </p:spPr>
        <p:txBody>
          <a:bodyPr wrap="square" rtlCol="0">
            <a:spAutoFit/>
          </a:bodyPr>
          <a:lstStyle/>
          <a:p>
            <a:r>
              <a:rPr lang="zh-CN" altLang="en-US" sz="2000" b="1" dirty="0">
                <a:solidFill>
                  <a:schemeClr val="bg1">
                    <a:lumMod val="50000"/>
                  </a:schemeClr>
                </a:solidFill>
                <a:latin typeface="微软雅黑" panose="020B0503020204020204" pitchFamily="34" charset="-122"/>
                <a:ea typeface="微软雅黑" panose="020B0503020204020204" pitchFamily="34" charset="-122"/>
              </a:rPr>
              <a:t>您的标题</a:t>
            </a:r>
          </a:p>
        </p:txBody>
      </p:sp>
      <p:sp>
        <p:nvSpPr>
          <p:cNvPr id="23" name="文本框 22"/>
          <p:cNvSpPr txBox="1"/>
          <p:nvPr/>
        </p:nvSpPr>
        <p:spPr>
          <a:xfrm>
            <a:off x="9577312" y="4283219"/>
            <a:ext cx="1269641" cy="400110"/>
          </a:xfrm>
          <a:prstGeom prst="rect">
            <a:avLst/>
          </a:prstGeom>
          <a:noFill/>
        </p:spPr>
        <p:txBody>
          <a:bodyPr wrap="square" rtlCol="0">
            <a:spAutoFit/>
          </a:bodyPr>
          <a:lstStyle/>
          <a:p>
            <a:r>
              <a:rPr lang="zh-CN" altLang="en-US" sz="2000" b="1" dirty="0">
                <a:solidFill>
                  <a:schemeClr val="bg1">
                    <a:lumMod val="50000"/>
                  </a:schemeClr>
                </a:solidFill>
                <a:latin typeface="微软雅黑" panose="020B0503020204020204" pitchFamily="34" charset="-122"/>
                <a:ea typeface="微软雅黑" panose="020B0503020204020204" pitchFamily="34" charset="-122"/>
              </a:rPr>
              <a:t>您的标题</a:t>
            </a:r>
          </a:p>
        </p:txBody>
      </p:sp>
      <p:sp>
        <p:nvSpPr>
          <p:cNvPr id="24" name="텍스트 개체 틀 2"/>
          <p:cNvSpPr txBox="1"/>
          <p:nvPr/>
        </p:nvSpPr>
        <p:spPr>
          <a:xfrm>
            <a:off x="1117706" y="4801045"/>
            <a:ext cx="1720536" cy="1258555"/>
          </a:xfrm>
          <a:prstGeom prst="rect">
            <a:avLst/>
          </a:prstGeom>
        </p:spPr>
        <p:txBody>
          <a:bodyPr vert="horz" lIns="91440" tIns="45720" rIns="91440" bIns="45720" rtlCol="0" anchor="t">
            <a:noAutofit/>
          </a:bodyPr>
          <a:lstStyle>
            <a:lvl1pPr marL="0" indent="0" algn="ctr" defTabSz="457200" rtl="0" eaLnBrk="1" latinLnBrk="0" hangingPunct="1">
              <a:spcBef>
                <a:spcPct val="20000"/>
              </a:spcBef>
              <a:buFont typeface="Arial" panose="020B0604020202020204"/>
              <a:buNone/>
              <a:defRPr sz="1000" kern="1200" baseline="0">
                <a:solidFill>
                  <a:schemeClr val="bg1">
                    <a:lumMod val="65000"/>
                  </a:schemeClr>
                </a:solidFill>
                <a:latin typeface="+mn-lt"/>
                <a:ea typeface="+mn-ea"/>
                <a:cs typeface="Rockwell"/>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r>
              <a:rPr lang="zh-CN" altLang="en-US" sz="1050" dirty="0">
                <a:solidFill>
                  <a:schemeClr val="bg1">
                    <a:lumMod val="50000"/>
                  </a:schemeClr>
                </a:solidFill>
                <a:latin typeface="微软雅黑" panose="020B0503020204020204" pitchFamily="34" charset="-122"/>
                <a:ea typeface="微软雅黑" panose="020B0503020204020204" pitchFamily="34" charset="-122"/>
                <a:cs typeface="Lato Regular"/>
              </a:rPr>
              <a:t>点击此处更换文本</a:t>
            </a:r>
            <a:endParaRPr lang="en-US" altLang="zh-CN" sz="1050" dirty="0">
              <a:solidFill>
                <a:schemeClr val="bg1">
                  <a:lumMod val="50000"/>
                </a:schemeClr>
              </a:solidFill>
              <a:latin typeface="微软雅黑" panose="020B0503020204020204" pitchFamily="34" charset="-122"/>
              <a:ea typeface="微软雅黑" panose="020B0503020204020204" pitchFamily="34" charset="-122"/>
              <a:cs typeface="Lato Regular"/>
            </a:endParaRPr>
          </a:p>
          <a:p>
            <a:r>
              <a:rPr lang="zh-CN" altLang="en-US" sz="1050" dirty="0">
                <a:solidFill>
                  <a:schemeClr val="bg1">
                    <a:lumMod val="50000"/>
                  </a:schemeClr>
                </a:solidFill>
                <a:latin typeface="微软雅黑" panose="020B0503020204020204" pitchFamily="34" charset="-122"/>
                <a:ea typeface="微软雅黑" panose="020B0503020204020204" pitchFamily="34" charset="-122"/>
                <a:cs typeface="Lato Regular"/>
              </a:rPr>
              <a:t>点击此处更换文本</a:t>
            </a:r>
            <a:endParaRPr lang="en-US" altLang="zh-CN" sz="1050" dirty="0">
              <a:solidFill>
                <a:schemeClr val="bg1">
                  <a:lumMod val="50000"/>
                </a:schemeClr>
              </a:solidFill>
              <a:latin typeface="微软雅黑" panose="020B0503020204020204" pitchFamily="34" charset="-122"/>
              <a:ea typeface="微软雅黑" panose="020B0503020204020204" pitchFamily="34" charset="-122"/>
              <a:cs typeface="Lato Regular"/>
            </a:endParaRPr>
          </a:p>
        </p:txBody>
      </p:sp>
      <p:sp>
        <p:nvSpPr>
          <p:cNvPr id="25" name="텍스트 개체 틀 2"/>
          <p:cNvSpPr txBox="1"/>
          <p:nvPr/>
        </p:nvSpPr>
        <p:spPr>
          <a:xfrm>
            <a:off x="3870325" y="4785374"/>
            <a:ext cx="1720536" cy="1258555"/>
          </a:xfrm>
          <a:prstGeom prst="rect">
            <a:avLst/>
          </a:prstGeom>
        </p:spPr>
        <p:txBody>
          <a:bodyPr vert="horz" lIns="91440" tIns="45720" rIns="91440" bIns="45720" rtlCol="0" anchor="t">
            <a:noAutofit/>
          </a:bodyPr>
          <a:lstStyle>
            <a:lvl1pPr marL="0" indent="0" algn="ctr" defTabSz="457200" rtl="0" eaLnBrk="1" latinLnBrk="0" hangingPunct="1">
              <a:spcBef>
                <a:spcPct val="20000"/>
              </a:spcBef>
              <a:buFont typeface="Arial" panose="020B0604020202020204"/>
              <a:buNone/>
              <a:defRPr sz="1000" kern="1200" baseline="0">
                <a:solidFill>
                  <a:schemeClr val="bg1">
                    <a:lumMod val="65000"/>
                  </a:schemeClr>
                </a:solidFill>
                <a:latin typeface="+mn-lt"/>
                <a:ea typeface="+mn-ea"/>
                <a:cs typeface="Rockwell"/>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r>
              <a:rPr lang="zh-CN" altLang="en-US" sz="1050" dirty="0">
                <a:solidFill>
                  <a:schemeClr val="bg1">
                    <a:lumMod val="50000"/>
                  </a:schemeClr>
                </a:solidFill>
                <a:latin typeface="微软雅黑" panose="020B0503020204020204" pitchFamily="34" charset="-122"/>
                <a:ea typeface="微软雅黑" panose="020B0503020204020204" pitchFamily="34" charset="-122"/>
                <a:cs typeface="Lato Regular"/>
              </a:rPr>
              <a:t>点击此处更换文本</a:t>
            </a:r>
            <a:endParaRPr lang="en-US" altLang="zh-CN" sz="1050" dirty="0">
              <a:solidFill>
                <a:schemeClr val="bg1">
                  <a:lumMod val="50000"/>
                </a:schemeClr>
              </a:solidFill>
              <a:latin typeface="微软雅黑" panose="020B0503020204020204" pitchFamily="34" charset="-122"/>
              <a:ea typeface="微软雅黑" panose="020B0503020204020204" pitchFamily="34" charset="-122"/>
              <a:cs typeface="Lato Regular"/>
            </a:endParaRPr>
          </a:p>
          <a:p>
            <a:r>
              <a:rPr lang="zh-CN" altLang="en-US" sz="1050" dirty="0">
                <a:solidFill>
                  <a:schemeClr val="bg1">
                    <a:lumMod val="50000"/>
                  </a:schemeClr>
                </a:solidFill>
                <a:latin typeface="微软雅黑" panose="020B0503020204020204" pitchFamily="34" charset="-122"/>
                <a:ea typeface="微软雅黑" panose="020B0503020204020204" pitchFamily="34" charset="-122"/>
                <a:cs typeface="Lato Regular"/>
              </a:rPr>
              <a:t>点击此处更换文本</a:t>
            </a:r>
            <a:endParaRPr lang="en-US" altLang="zh-CN" sz="1050" dirty="0">
              <a:solidFill>
                <a:schemeClr val="bg1">
                  <a:lumMod val="50000"/>
                </a:schemeClr>
              </a:solidFill>
              <a:latin typeface="微软雅黑" panose="020B0503020204020204" pitchFamily="34" charset="-122"/>
              <a:ea typeface="微软雅黑" panose="020B0503020204020204" pitchFamily="34" charset="-122"/>
              <a:cs typeface="Lato Regular"/>
            </a:endParaRPr>
          </a:p>
        </p:txBody>
      </p:sp>
      <p:sp>
        <p:nvSpPr>
          <p:cNvPr id="26" name="텍스트 개체 틀 2"/>
          <p:cNvSpPr txBox="1"/>
          <p:nvPr/>
        </p:nvSpPr>
        <p:spPr>
          <a:xfrm>
            <a:off x="6558476" y="4785374"/>
            <a:ext cx="1720536" cy="1258555"/>
          </a:xfrm>
          <a:prstGeom prst="rect">
            <a:avLst/>
          </a:prstGeom>
        </p:spPr>
        <p:txBody>
          <a:bodyPr vert="horz" lIns="91440" tIns="45720" rIns="91440" bIns="45720" rtlCol="0" anchor="t">
            <a:noAutofit/>
          </a:bodyPr>
          <a:lstStyle>
            <a:lvl1pPr marL="0" indent="0" algn="ctr" defTabSz="457200" rtl="0" eaLnBrk="1" latinLnBrk="0" hangingPunct="1">
              <a:spcBef>
                <a:spcPct val="20000"/>
              </a:spcBef>
              <a:buFont typeface="Arial" panose="020B0604020202020204"/>
              <a:buNone/>
              <a:defRPr sz="1000" kern="1200" baseline="0">
                <a:solidFill>
                  <a:schemeClr val="bg1">
                    <a:lumMod val="65000"/>
                  </a:schemeClr>
                </a:solidFill>
                <a:latin typeface="+mn-lt"/>
                <a:ea typeface="+mn-ea"/>
                <a:cs typeface="Rockwell"/>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r>
              <a:rPr lang="zh-CN" altLang="en-US" sz="1050" dirty="0">
                <a:solidFill>
                  <a:schemeClr val="bg1">
                    <a:lumMod val="50000"/>
                  </a:schemeClr>
                </a:solidFill>
                <a:latin typeface="微软雅黑" panose="020B0503020204020204" pitchFamily="34" charset="-122"/>
                <a:ea typeface="微软雅黑" panose="020B0503020204020204" pitchFamily="34" charset="-122"/>
                <a:cs typeface="Lato Regular"/>
              </a:rPr>
              <a:t>点击此处更换文本</a:t>
            </a:r>
            <a:endParaRPr lang="en-US" altLang="zh-CN" sz="1050" dirty="0">
              <a:solidFill>
                <a:schemeClr val="bg1">
                  <a:lumMod val="50000"/>
                </a:schemeClr>
              </a:solidFill>
              <a:latin typeface="微软雅黑" panose="020B0503020204020204" pitchFamily="34" charset="-122"/>
              <a:ea typeface="微软雅黑" panose="020B0503020204020204" pitchFamily="34" charset="-122"/>
              <a:cs typeface="Lato Regular"/>
            </a:endParaRPr>
          </a:p>
          <a:p>
            <a:r>
              <a:rPr lang="zh-CN" altLang="en-US" sz="1050" dirty="0">
                <a:solidFill>
                  <a:schemeClr val="bg1">
                    <a:lumMod val="50000"/>
                  </a:schemeClr>
                </a:solidFill>
                <a:latin typeface="微软雅黑" panose="020B0503020204020204" pitchFamily="34" charset="-122"/>
                <a:ea typeface="微软雅黑" panose="020B0503020204020204" pitchFamily="34" charset="-122"/>
                <a:cs typeface="Lato Regular"/>
              </a:rPr>
              <a:t>点击此处更换文本</a:t>
            </a:r>
            <a:endParaRPr lang="en-US" altLang="zh-CN" sz="1050" dirty="0">
              <a:solidFill>
                <a:schemeClr val="bg1">
                  <a:lumMod val="50000"/>
                </a:schemeClr>
              </a:solidFill>
              <a:latin typeface="微软雅黑" panose="020B0503020204020204" pitchFamily="34" charset="-122"/>
              <a:ea typeface="微软雅黑" panose="020B0503020204020204" pitchFamily="34" charset="-122"/>
              <a:cs typeface="Lato Regular"/>
            </a:endParaRPr>
          </a:p>
        </p:txBody>
      </p:sp>
      <p:sp>
        <p:nvSpPr>
          <p:cNvPr id="27" name="텍스트 개체 틀 2"/>
          <p:cNvSpPr txBox="1"/>
          <p:nvPr/>
        </p:nvSpPr>
        <p:spPr>
          <a:xfrm>
            <a:off x="9336012" y="4766825"/>
            <a:ext cx="1720536" cy="1258555"/>
          </a:xfrm>
          <a:prstGeom prst="rect">
            <a:avLst/>
          </a:prstGeom>
        </p:spPr>
        <p:txBody>
          <a:bodyPr vert="horz" lIns="91440" tIns="45720" rIns="91440" bIns="45720" rtlCol="0" anchor="t">
            <a:noAutofit/>
          </a:bodyPr>
          <a:lstStyle>
            <a:lvl1pPr marL="0" indent="0" algn="ctr" defTabSz="457200" rtl="0" eaLnBrk="1" latinLnBrk="0" hangingPunct="1">
              <a:spcBef>
                <a:spcPct val="20000"/>
              </a:spcBef>
              <a:buFont typeface="Arial" panose="020B0604020202020204"/>
              <a:buNone/>
              <a:defRPr sz="1000" kern="1200" baseline="0">
                <a:solidFill>
                  <a:schemeClr val="bg1">
                    <a:lumMod val="65000"/>
                  </a:schemeClr>
                </a:solidFill>
                <a:latin typeface="+mn-lt"/>
                <a:ea typeface="+mn-ea"/>
                <a:cs typeface="Rockwell"/>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r>
              <a:rPr lang="zh-CN" altLang="en-US" sz="1050" dirty="0">
                <a:solidFill>
                  <a:schemeClr val="bg1">
                    <a:lumMod val="50000"/>
                  </a:schemeClr>
                </a:solidFill>
                <a:latin typeface="微软雅黑" panose="020B0503020204020204" pitchFamily="34" charset="-122"/>
                <a:ea typeface="微软雅黑" panose="020B0503020204020204" pitchFamily="34" charset="-122"/>
                <a:cs typeface="Lato Regular"/>
              </a:rPr>
              <a:t>点击此处更换文本</a:t>
            </a:r>
            <a:endParaRPr lang="en-US" altLang="zh-CN" sz="1050" dirty="0">
              <a:solidFill>
                <a:schemeClr val="bg1">
                  <a:lumMod val="50000"/>
                </a:schemeClr>
              </a:solidFill>
              <a:latin typeface="微软雅黑" panose="020B0503020204020204" pitchFamily="34" charset="-122"/>
              <a:ea typeface="微软雅黑" panose="020B0503020204020204" pitchFamily="34" charset="-122"/>
              <a:cs typeface="Lato Regular"/>
            </a:endParaRPr>
          </a:p>
          <a:p>
            <a:r>
              <a:rPr lang="zh-CN" altLang="en-US" sz="1050" dirty="0">
                <a:solidFill>
                  <a:schemeClr val="bg1">
                    <a:lumMod val="50000"/>
                  </a:schemeClr>
                </a:solidFill>
                <a:latin typeface="微软雅黑" panose="020B0503020204020204" pitchFamily="34" charset="-122"/>
                <a:ea typeface="微软雅黑" panose="020B0503020204020204" pitchFamily="34" charset="-122"/>
                <a:cs typeface="Lato Regular"/>
              </a:rPr>
              <a:t>点击此处更换文本</a:t>
            </a:r>
            <a:endParaRPr lang="en-US" altLang="zh-CN" sz="1050" dirty="0">
              <a:solidFill>
                <a:schemeClr val="bg1">
                  <a:lumMod val="50000"/>
                </a:schemeClr>
              </a:solidFill>
              <a:latin typeface="微软雅黑" panose="020B0503020204020204" pitchFamily="34" charset="-122"/>
              <a:ea typeface="微软雅黑" panose="020B0503020204020204" pitchFamily="34" charset="-122"/>
              <a:cs typeface="Lato Regular"/>
            </a:endParaRPr>
          </a:p>
        </p:txBody>
      </p:sp>
    </p:spTree>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par>
                          <p:cTn id="8" fill="hold">
                            <p:stCondLst>
                              <p:cond delay="500"/>
                            </p:stCondLst>
                            <p:childTnLst>
                              <p:par>
                                <p:cTn id="9" presetID="2" presetClass="entr" presetSubtype="8" accel="50000" decel="5000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 presetClass="entr" presetSubtype="8" accel="50000" decel="50000" fill="hold" nodeType="after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500" fill="hold"/>
                                        <p:tgtEl>
                                          <p:spTgt spid="10"/>
                                        </p:tgtEl>
                                        <p:attrNameLst>
                                          <p:attrName>ppt_x</p:attrName>
                                        </p:attrNameLst>
                                      </p:cBhvr>
                                      <p:tavLst>
                                        <p:tav tm="0">
                                          <p:val>
                                            <p:strVal val="0-#ppt_w/2"/>
                                          </p:val>
                                        </p:tav>
                                        <p:tav tm="100000">
                                          <p:val>
                                            <p:strVal val="#ppt_x"/>
                                          </p:val>
                                        </p:tav>
                                      </p:tavLst>
                                    </p:anim>
                                    <p:anim calcmode="lin" valueType="num">
                                      <p:cBhvr additive="base">
                                        <p:cTn id="17" dur="500" fill="hold"/>
                                        <p:tgtEl>
                                          <p:spTgt spid="10"/>
                                        </p:tgtEl>
                                        <p:attrNameLst>
                                          <p:attrName>ppt_y</p:attrName>
                                        </p:attrNameLst>
                                      </p:cBhvr>
                                      <p:tavLst>
                                        <p:tav tm="0">
                                          <p:val>
                                            <p:strVal val="#ppt_y"/>
                                          </p:val>
                                        </p:tav>
                                        <p:tav tm="100000">
                                          <p:val>
                                            <p:strVal val="#ppt_y"/>
                                          </p:val>
                                        </p:tav>
                                      </p:tavLst>
                                    </p:anim>
                                  </p:childTnLst>
                                </p:cTn>
                              </p:par>
                            </p:childTnLst>
                          </p:cTn>
                        </p:par>
                        <p:par>
                          <p:cTn id="18" fill="hold">
                            <p:stCondLst>
                              <p:cond delay="1500"/>
                            </p:stCondLst>
                            <p:childTnLst>
                              <p:par>
                                <p:cTn id="19" presetID="2" presetClass="entr" presetSubtype="8" accel="50000" decel="50000" fill="hold" nodeType="after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500" fill="hold"/>
                                        <p:tgtEl>
                                          <p:spTgt spid="13"/>
                                        </p:tgtEl>
                                        <p:attrNameLst>
                                          <p:attrName>ppt_x</p:attrName>
                                        </p:attrNameLst>
                                      </p:cBhvr>
                                      <p:tavLst>
                                        <p:tav tm="0">
                                          <p:val>
                                            <p:strVal val="0-#ppt_w/2"/>
                                          </p:val>
                                        </p:tav>
                                        <p:tav tm="100000">
                                          <p:val>
                                            <p:strVal val="#ppt_x"/>
                                          </p:val>
                                        </p:tav>
                                      </p:tavLst>
                                    </p:anim>
                                    <p:anim calcmode="lin" valueType="num">
                                      <p:cBhvr additive="base">
                                        <p:cTn id="22" dur="500" fill="hold"/>
                                        <p:tgtEl>
                                          <p:spTgt spid="13"/>
                                        </p:tgtEl>
                                        <p:attrNameLst>
                                          <p:attrName>ppt_y</p:attrName>
                                        </p:attrNameLst>
                                      </p:cBhvr>
                                      <p:tavLst>
                                        <p:tav tm="0">
                                          <p:val>
                                            <p:strVal val="#ppt_y"/>
                                          </p:val>
                                        </p:tav>
                                        <p:tav tm="100000">
                                          <p:val>
                                            <p:strVal val="#ppt_y"/>
                                          </p:val>
                                        </p:tav>
                                      </p:tavLst>
                                    </p:anim>
                                  </p:childTnLst>
                                </p:cTn>
                              </p:par>
                            </p:childTnLst>
                          </p:cTn>
                        </p:par>
                        <p:par>
                          <p:cTn id="23" fill="hold">
                            <p:stCondLst>
                              <p:cond delay="2000"/>
                            </p:stCondLst>
                            <p:childTnLst>
                              <p:par>
                                <p:cTn id="24" presetID="2" presetClass="entr" presetSubtype="8" accel="50000" decel="50000" fill="hold" nodeType="afterEffect">
                                  <p:stCondLst>
                                    <p:cond delay="0"/>
                                  </p:stCondLst>
                                  <p:childTnLst>
                                    <p:set>
                                      <p:cBhvr>
                                        <p:cTn id="25" dur="1" fill="hold">
                                          <p:stCondLst>
                                            <p:cond delay="0"/>
                                          </p:stCondLst>
                                        </p:cTn>
                                        <p:tgtEl>
                                          <p:spTgt spid="17"/>
                                        </p:tgtEl>
                                        <p:attrNameLst>
                                          <p:attrName>style.visibility</p:attrName>
                                        </p:attrNameLst>
                                      </p:cBhvr>
                                      <p:to>
                                        <p:strVal val="visible"/>
                                      </p:to>
                                    </p:set>
                                    <p:anim calcmode="lin" valueType="num">
                                      <p:cBhvr additive="base">
                                        <p:cTn id="26" dur="500" fill="hold"/>
                                        <p:tgtEl>
                                          <p:spTgt spid="17"/>
                                        </p:tgtEl>
                                        <p:attrNameLst>
                                          <p:attrName>ppt_x</p:attrName>
                                        </p:attrNameLst>
                                      </p:cBhvr>
                                      <p:tavLst>
                                        <p:tav tm="0">
                                          <p:val>
                                            <p:strVal val="0-#ppt_w/2"/>
                                          </p:val>
                                        </p:tav>
                                        <p:tav tm="100000">
                                          <p:val>
                                            <p:strVal val="#ppt_x"/>
                                          </p:val>
                                        </p:tav>
                                      </p:tavLst>
                                    </p:anim>
                                    <p:anim calcmode="lin" valueType="num">
                                      <p:cBhvr additive="base">
                                        <p:cTn id="27" dur="500" fill="hold"/>
                                        <p:tgtEl>
                                          <p:spTgt spid="17"/>
                                        </p:tgtEl>
                                        <p:attrNameLst>
                                          <p:attrName>ppt_y</p:attrName>
                                        </p:attrNameLst>
                                      </p:cBhvr>
                                      <p:tavLst>
                                        <p:tav tm="0">
                                          <p:val>
                                            <p:strVal val="#ppt_y"/>
                                          </p:val>
                                        </p:tav>
                                        <p:tav tm="100000">
                                          <p:val>
                                            <p:strVal val="#ppt_y"/>
                                          </p:val>
                                        </p:tav>
                                      </p:tavLst>
                                    </p:anim>
                                  </p:childTnLst>
                                </p:cTn>
                              </p:par>
                            </p:childTnLst>
                          </p:cTn>
                        </p:par>
                        <p:par>
                          <p:cTn id="28" fill="hold">
                            <p:stCondLst>
                              <p:cond delay="2500"/>
                            </p:stCondLst>
                            <p:childTnLst>
                              <p:par>
                                <p:cTn id="29" presetID="2" presetClass="entr" presetSubtype="4" fill="hold" grpId="0" nodeType="after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additive="base">
                                        <p:cTn id="31" dur="250" fill="hold"/>
                                        <p:tgtEl>
                                          <p:spTgt spid="20"/>
                                        </p:tgtEl>
                                        <p:attrNameLst>
                                          <p:attrName>ppt_x</p:attrName>
                                        </p:attrNameLst>
                                      </p:cBhvr>
                                      <p:tavLst>
                                        <p:tav tm="0">
                                          <p:val>
                                            <p:strVal val="#ppt_x"/>
                                          </p:val>
                                        </p:tav>
                                        <p:tav tm="100000">
                                          <p:val>
                                            <p:strVal val="#ppt_x"/>
                                          </p:val>
                                        </p:tav>
                                      </p:tavLst>
                                    </p:anim>
                                    <p:anim calcmode="lin" valueType="num">
                                      <p:cBhvr additive="base">
                                        <p:cTn id="32" dur="250" fill="hold"/>
                                        <p:tgtEl>
                                          <p:spTgt spid="20"/>
                                        </p:tgtEl>
                                        <p:attrNameLst>
                                          <p:attrName>ppt_y</p:attrName>
                                        </p:attrNameLst>
                                      </p:cBhvr>
                                      <p:tavLst>
                                        <p:tav tm="0">
                                          <p:val>
                                            <p:strVal val="1+#ppt_h/2"/>
                                          </p:val>
                                        </p:tav>
                                        <p:tav tm="100000">
                                          <p:val>
                                            <p:strVal val="#ppt_y"/>
                                          </p:val>
                                        </p:tav>
                                      </p:tavLst>
                                    </p:anim>
                                  </p:childTnLst>
                                </p:cTn>
                              </p:par>
                            </p:childTnLst>
                          </p:cTn>
                        </p:par>
                        <p:par>
                          <p:cTn id="33" fill="hold">
                            <p:stCondLst>
                              <p:cond delay="3000"/>
                            </p:stCondLst>
                            <p:childTnLst>
                              <p:par>
                                <p:cTn id="34" presetID="2" presetClass="entr" presetSubtype="4" fill="hold" grpId="0" nodeType="after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additive="base">
                                        <p:cTn id="36" dur="250" fill="hold"/>
                                        <p:tgtEl>
                                          <p:spTgt spid="21"/>
                                        </p:tgtEl>
                                        <p:attrNameLst>
                                          <p:attrName>ppt_x</p:attrName>
                                        </p:attrNameLst>
                                      </p:cBhvr>
                                      <p:tavLst>
                                        <p:tav tm="0">
                                          <p:val>
                                            <p:strVal val="#ppt_x"/>
                                          </p:val>
                                        </p:tav>
                                        <p:tav tm="100000">
                                          <p:val>
                                            <p:strVal val="#ppt_x"/>
                                          </p:val>
                                        </p:tav>
                                      </p:tavLst>
                                    </p:anim>
                                    <p:anim calcmode="lin" valueType="num">
                                      <p:cBhvr additive="base">
                                        <p:cTn id="37" dur="250" fill="hold"/>
                                        <p:tgtEl>
                                          <p:spTgt spid="21"/>
                                        </p:tgtEl>
                                        <p:attrNameLst>
                                          <p:attrName>ppt_y</p:attrName>
                                        </p:attrNameLst>
                                      </p:cBhvr>
                                      <p:tavLst>
                                        <p:tav tm="0">
                                          <p:val>
                                            <p:strVal val="1+#ppt_h/2"/>
                                          </p:val>
                                        </p:tav>
                                        <p:tav tm="100000">
                                          <p:val>
                                            <p:strVal val="#ppt_y"/>
                                          </p:val>
                                        </p:tav>
                                      </p:tavLst>
                                    </p:anim>
                                  </p:childTnLst>
                                </p:cTn>
                              </p:par>
                            </p:childTnLst>
                          </p:cTn>
                        </p:par>
                        <p:par>
                          <p:cTn id="38" fill="hold">
                            <p:stCondLst>
                              <p:cond delay="3500"/>
                            </p:stCondLst>
                            <p:childTnLst>
                              <p:par>
                                <p:cTn id="39" presetID="2" presetClass="entr" presetSubtype="4" fill="hold" grpId="0" nodeType="afterEffect">
                                  <p:stCondLst>
                                    <p:cond delay="0"/>
                                  </p:stCondLst>
                                  <p:childTnLst>
                                    <p:set>
                                      <p:cBhvr>
                                        <p:cTn id="40" dur="1" fill="hold">
                                          <p:stCondLst>
                                            <p:cond delay="0"/>
                                          </p:stCondLst>
                                        </p:cTn>
                                        <p:tgtEl>
                                          <p:spTgt spid="22"/>
                                        </p:tgtEl>
                                        <p:attrNameLst>
                                          <p:attrName>style.visibility</p:attrName>
                                        </p:attrNameLst>
                                      </p:cBhvr>
                                      <p:to>
                                        <p:strVal val="visible"/>
                                      </p:to>
                                    </p:set>
                                    <p:anim calcmode="lin" valueType="num">
                                      <p:cBhvr additive="base">
                                        <p:cTn id="41" dur="250" fill="hold"/>
                                        <p:tgtEl>
                                          <p:spTgt spid="22"/>
                                        </p:tgtEl>
                                        <p:attrNameLst>
                                          <p:attrName>ppt_x</p:attrName>
                                        </p:attrNameLst>
                                      </p:cBhvr>
                                      <p:tavLst>
                                        <p:tav tm="0">
                                          <p:val>
                                            <p:strVal val="#ppt_x"/>
                                          </p:val>
                                        </p:tav>
                                        <p:tav tm="100000">
                                          <p:val>
                                            <p:strVal val="#ppt_x"/>
                                          </p:val>
                                        </p:tav>
                                      </p:tavLst>
                                    </p:anim>
                                    <p:anim calcmode="lin" valueType="num">
                                      <p:cBhvr additive="base">
                                        <p:cTn id="42" dur="250" fill="hold"/>
                                        <p:tgtEl>
                                          <p:spTgt spid="22"/>
                                        </p:tgtEl>
                                        <p:attrNameLst>
                                          <p:attrName>ppt_y</p:attrName>
                                        </p:attrNameLst>
                                      </p:cBhvr>
                                      <p:tavLst>
                                        <p:tav tm="0">
                                          <p:val>
                                            <p:strVal val="1+#ppt_h/2"/>
                                          </p:val>
                                        </p:tav>
                                        <p:tav tm="100000">
                                          <p:val>
                                            <p:strVal val="#ppt_y"/>
                                          </p:val>
                                        </p:tav>
                                      </p:tavLst>
                                    </p:anim>
                                  </p:childTnLst>
                                </p:cTn>
                              </p:par>
                            </p:childTnLst>
                          </p:cTn>
                        </p:par>
                        <p:par>
                          <p:cTn id="43" fill="hold">
                            <p:stCondLst>
                              <p:cond delay="4000"/>
                            </p:stCondLst>
                            <p:childTnLst>
                              <p:par>
                                <p:cTn id="44" presetID="2" presetClass="entr" presetSubtype="4" fill="hold" grpId="0" nodeType="afterEffect">
                                  <p:stCondLst>
                                    <p:cond delay="0"/>
                                  </p:stCondLst>
                                  <p:childTnLst>
                                    <p:set>
                                      <p:cBhvr>
                                        <p:cTn id="45" dur="1" fill="hold">
                                          <p:stCondLst>
                                            <p:cond delay="0"/>
                                          </p:stCondLst>
                                        </p:cTn>
                                        <p:tgtEl>
                                          <p:spTgt spid="23"/>
                                        </p:tgtEl>
                                        <p:attrNameLst>
                                          <p:attrName>style.visibility</p:attrName>
                                        </p:attrNameLst>
                                      </p:cBhvr>
                                      <p:to>
                                        <p:strVal val="visible"/>
                                      </p:to>
                                    </p:set>
                                    <p:anim calcmode="lin" valueType="num">
                                      <p:cBhvr additive="base">
                                        <p:cTn id="46" dur="250" fill="hold"/>
                                        <p:tgtEl>
                                          <p:spTgt spid="23"/>
                                        </p:tgtEl>
                                        <p:attrNameLst>
                                          <p:attrName>ppt_x</p:attrName>
                                        </p:attrNameLst>
                                      </p:cBhvr>
                                      <p:tavLst>
                                        <p:tav tm="0">
                                          <p:val>
                                            <p:strVal val="#ppt_x"/>
                                          </p:val>
                                        </p:tav>
                                        <p:tav tm="100000">
                                          <p:val>
                                            <p:strVal val="#ppt_x"/>
                                          </p:val>
                                        </p:tav>
                                      </p:tavLst>
                                    </p:anim>
                                    <p:anim calcmode="lin" valueType="num">
                                      <p:cBhvr additive="base">
                                        <p:cTn id="47" dur="250" fill="hold"/>
                                        <p:tgtEl>
                                          <p:spTgt spid="23"/>
                                        </p:tgtEl>
                                        <p:attrNameLst>
                                          <p:attrName>ppt_y</p:attrName>
                                        </p:attrNameLst>
                                      </p:cBhvr>
                                      <p:tavLst>
                                        <p:tav tm="0">
                                          <p:val>
                                            <p:strVal val="1+#ppt_h/2"/>
                                          </p:val>
                                        </p:tav>
                                        <p:tav tm="100000">
                                          <p:val>
                                            <p:strVal val="#ppt_y"/>
                                          </p:val>
                                        </p:tav>
                                      </p:tavLst>
                                    </p:anim>
                                  </p:childTnLst>
                                </p:cTn>
                              </p:par>
                            </p:childTnLst>
                          </p:cTn>
                        </p:par>
                        <p:par>
                          <p:cTn id="48" fill="hold">
                            <p:stCondLst>
                              <p:cond delay="4500"/>
                            </p:stCondLst>
                            <p:childTnLst>
                              <p:par>
                                <p:cTn id="49" presetID="2" presetClass="entr" presetSubtype="4" fill="hold" grpId="0" nodeType="afterEffect">
                                  <p:stCondLst>
                                    <p:cond delay="0"/>
                                  </p:stCondLst>
                                  <p:childTnLst>
                                    <p:set>
                                      <p:cBhvr>
                                        <p:cTn id="50" dur="1" fill="hold">
                                          <p:stCondLst>
                                            <p:cond delay="0"/>
                                          </p:stCondLst>
                                        </p:cTn>
                                        <p:tgtEl>
                                          <p:spTgt spid="24"/>
                                        </p:tgtEl>
                                        <p:attrNameLst>
                                          <p:attrName>style.visibility</p:attrName>
                                        </p:attrNameLst>
                                      </p:cBhvr>
                                      <p:to>
                                        <p:strVal val="visible"/>
                                      </p:to>
                                    </p:set>
                                    <p:anim calcmode="lin" valueType="num">
                                      <p:cBhvr additive="base">
                                        <p:cTn id="51" dur="250" fill="hold"/>
                                        <p:tgtEl>
                                          <p:spTgt spid="24"/>
                                        </p:tgtEl>
                                        <p:attrNameLst>
                                          <p:attrName>ppt_x</p:attrName>
                                        </p:attrNameLst>
                                      </p:cBhvr>
                                      <p:tavLst>
                                        <p:tav tm="0">
                                          <p:val>
                                            <p:strVal val="#ppt_x"/>
                                          </p:val>
                                        </p:tav>
                                        <p:tav tm="100000">
                                          <p:val>
                                            <p:strVal val="#ppt_x"/>
                                          </p:val>
                                        </p:tav>
                                      </p:tavLst>
                                    </p:anim>
                                    <p:anim calcmode="lin" valueType="num">
                                      <p:cBhvr additive="base">
                                        <p:cTn id="52" dur="250" fill="hold"/>
                                        <p:tgtEl>
                                          <p:spTgt spid="24"/>
                                        </p:tgtEl>
                                        <p:attrNameLst>
                                          <p:attrName>ppt_y</p:attrName>
                                        </p:attrNameLst>
                                      </p:cBhvr>
                                      <p:tavLst>
                                        <p:tav tm="0">
                                          <p:val>
                                            <p:strVal val="1+#ppt_h/2"/>
                                          </p:val>
                                        </p:tav>
                                        <p:tav tm="100000">
                                          <p:val>
                                            <p:strVal val="#ppt_y"/>
                                          </p:val>
                                        </p:tav>
                                      </p:tavLst>
                                    </p:anim>
                                  </p:childTnLst>
                                </p:cTn>
                              </p:par>
                            </p:childTnLst>
                          </p:cTn>
                        </p:par>
                        <p:par>
                          <p:cTn id="53" fill="hold">
                            <p:stCondLst>
                              <p:cond delay="5000"/>
                            </p:stCondLst>
                            <p:childTnLst>
                              <p:par>
                                <p:cTn id="54" presetID="2" presetClass="entr" presetSubtype="4" fill="hold" grpId="0" nodeType="afterEffect">
                                  <p:stCondLst>
                                    <p:cond delay="0"/>
                                  </p:stCondLst>
                                  <p:childTnLst>
                                    <p:set>
                                      <p:cBhvr>
                                        <p:cTn id="55" dur="1" fill="hold">
                                          <p:stCondLst>
                                            <p:cond delay="0"/>
                                          </p:stCondLst>
                                        </p:cTn>
                                        <p:tgtEl>
                                          <p:spTgt spid="25"/>
                                        </p:tgtEl>
                                        <p:attrNameLst>
                                          <p:attrName>style.visibility</p:attrName>
                                        </p:attrNameLst>
                                      </p:cBhvr>
                                      <p:to>
                                        <p:strVal val="visible"/>
                                      </p:to>
                                    </p:set>
                                    <p:anim calcmode="lin" valueType="num">
                                      <p:cBhvr additive="base">
                                        <p:cTn id="56" dur="250" fill="hold"/>
                                        <p:tgtEl>
                                          <p:spTgt spid="25"/>
                                        </p:tgtEl>
                                        <p:attrNameLst>
                                          <p:attrName>ppt_x</p:attrName>
                                        </p:attrNameLst>
                                      </p:cBhvr>
                                      <p:tavLst>
                                        <p:tav tm="0">
                                          <p:val>
                                            <p:strVal val="#ppt_x"/>
                                          </p:val>
                                        </p:tav>
                                        <p:tav tm="100000">
                                          <p:val>
                                            <p:strVal val="#ppt_x"/>
                                          </p:val>
                                        </p:tav>
                                      </p:tavLst>
                                    </p:anim>
                                    <p:anim calcmode="lin" valueType="num">
                                      <p:cBhvr additive="base">
                                        <p:cTn id="57" dur="250" fill="hold"/>
                                        <p:tgtEl>
                                          <p:spTgt spid="25"/>
                                        </p:tgtEl>
                                        <p:attrNameLst>
                                          <p:attrName>ppt_y</p:attrName>
                                        </p:attrNameLst>
                                      </p:cBhvr>
                                      <p:tavLst>
                                        <p:tav tm="0">
                                          <p:val>
                                            <p:strVal val="1+#ppt_h/2"/>
                                          </p:val>
                                        </p:tav>
                                        <p:tav tm="100000">
                                          <p:val>
                                            <p:strVal val="#ppt_y"/>
                                          </p:val>
                                        </p:tav>
                                      </p:tavLst>
                                    </p:anim>
                                  </p:childTnLst>
                                </p:cTn>
                              </p:par>
                            </p:childTnLst>
                          </p:cTn>
                        </p:par>
                        <p:par>
                          <p:cTn id="58" fill="hold">
                            <p:stCondLst>
                              <p:cond delay="5500"/>
                            </p:stCondLst>
                            <p:childTnLst>
                              <p:par>
                                <p:cTn id="59" presetID="2" presetClass="entr" presetSubtype="4" fill="hold" grpId="0" nodeType="afterEffect">
                                  <p:stCondLst>
                                    <p:cond delay="0"/>
                                  </p:stCondLst>
                                  <p:childTnLst>
                                    <p:set>
                                      <p:cBhvr>
                                        <p:cTn id="60" dur="1" fill="hold">
                                          <p:stCondLst>
                                            <p:cond delay="0"/>
                                          </p:stCondLst>
                                        </p:cTn>
                                        <p:tgtEl>
                                          <p:spTgt spid="26"/>
                                        </p:tgtEl>
                                        <p:attrNameLst>
                                          <p:attrName>style.visibility</p:attrName>
                                        </p:attrNameLst>
                                      </p:cBhvr>
                                      <p:to>
                                        <p:strVal val="visible"/>
                                      </p:to>
                                    </p:set>
                                    <p:anim calcmode="lin" valueType="num">
                                      <p:cBhvr additive="base">
                                        <p:cTn id="61" dur="250" fill="hold"/>
                                        <p:tgtEl>
                                          <p:spTgt spid="26"/>
                                        </p:tgtEl>
                                        <p:attrNameLst>
                                          <p:attrName>ppt_x</p:attrName>
                                        </p:attrNameLst>
                                      </p:cBhvr>
                                      <p:tavLst>
                                        <p:tav tm="0">
                                          <p:val>
                                            <p:strVal val="#ppt_x"/>
                                          </p:val>
                                        </p:tav>
                                        <p:tav tm="100000">
                                          <p:val>
                                            <p:strVal val="#ppt_x"/>
                                          </p:val>
                                        </p:tav>
                                      </p:tavLst>
                                    </p:anim>
                                    <p:anim calcmode="lin" valueType="num">
                                      <p:cBhvr additive="base">
                                        <p:cTn id="62" dur="250" fill="hold"/>
                                        <p:tgtEl>
                                          <p:spTgt spid="26"/>
                                        </p:tgtEl>
                                        <p:attrNameLst>
                                          <p:attrName>ppt_y</p:attrName>
                                        </p:attrNameLst>
                                      </p:cBhvr>
                                      <p:tavLst>
                                        <p:tav tm="0">
                                          <p:val>
                                            <p:strVal val="1+#ppt_h/2"/>
                                          </p:val>
                                        </p:tav>
                                        <p:tav tm="100000">
                                          <p:val>
                                            <p:strVal val="#ppt_y"/>
                                          </p:val>
                                        </p:tav>
                                      </p:tavLst>
                                    </p:anim>
                                  </p:childTnLst>
                                </p:cTn>
                              </p:par>
                            </p:childTnLst>
                          </p:cTn>
                        </p:par>
                        <p:par>
                          <p:cTn id="63" fill="hold">
                            <p:stCondLst>
                              <p:cond delay="6000"/>
                            </p:stCondLst>
                            <p:childTnLst>
                              <p:par>
                                <p:cTn id="64" presetID="2" presetClass="entr" presetSubtype="4" fill="hold" grpId="0" nodeType="afterEffect">
                                  <p:stCondLst>
                                    <p:cond delay="0"/>
                                  </p:stCondLst>
                                  <p:childTnLst>
                                    <p:set>
                                      <p:cBhvr>
                                        <p:cTn id="65" dur="1" fill="hold">
                                          <p:stCondLst>
                                            <p:cond delay="0"/>
                                          </p:stCondLst>
                                        </p:cTn>
                                        <p:tgtEl>
                                          <p:spTgt spid="27"/>
                                        </p:tgtEl>
                                        <p:attrNameLst>
                                          <p:attrName>style.visibility</p:attrName>
                                        </p:attrNameLst>
                                      </p:cBhvr>
                                      <p:to>
                                        <p:strVal val="visible"/>
                                      </p:to>
                                    </p:set>
                                    <p:anim calcmode="lin" valueType="num">
                                      <p:cBhvr additive="base">
                                        <p:cTn id="66" dur="250" fill="hold"/>
                                        <p:tgtEl>
                                          <p:spTgt spid="27"/>
                                        </p:tgtEl>
                                        <p:attrNameLst>
                                          <p:attrName>ppt_x</p:attrName>
                                        </p:attrNameLst>
                                      </p:cBhvr>
                                      <p:tavLst>
                                        <p:tav tm="0">
                                          <p:val>
                                            <p:strVal val="#ppt_x"/>
                                          </p:val>
                                        </p:tav>
                                        <p:tav tm="100000">
                                          <p:val>
                                            <p:strVal val="#ppt_x"/>
                                          </p:val>
                                        </p:tav>
                                      </p:tavLst>
                                    </p:anim>
                                    <p:anim calcmode="lin" valueType="num">
                                      <p:cBhvr additive="base">
                                        <p:cTn id="67" dur="25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P spid="23" grpId="0"/>
      <p:bldP spid="24" grpId="0"/>
      <p:bldP spid="25" grpId="0"/>
      <p:bldP spid="26" grpId="0"/>
      <p:bldP spid="2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40"/>
            <a:ext cx="12190413" cy="6857107"/>
          </a:xfrm>
          <a:prstGeom prst="rect">
            <a:avLst/>
          </a:prstGeom>
        </p:spPr>
      </p:pic>
      <p:grpSp>
        <p:nvGrpSpPr>
          <p:cNvPr id="10" name="组合 9"/>
          <p:cNvGrpSpPr/>
          <p:nvPr/>
        </p:nvGrpSpPr>
        <p:grpSpPr>
          <a:xfrm>
            <a:off x="4311753" y="2890355"/>
            <a:ext cx="3877985" cy="1138487"/>
            <a:chOff x="791685" y="3237069"/>
            <a:chExt cx="3877985" cy="1138487"/>
          </a:xfrm>
        </p:grpSpPr>
        <p:sp>
          <p:nvSpPr>
            <p:cNvPr id="11" name="文本框 10"/>
            <p:cNvSpPr txBox="1"/>
            <p:nvPr/>
          </p:nvSpPr>
          <p:spPr>
            <a:xfrm>
              <a:off x="1412815" y="4006224"/>
              <a:ext cx="2635722" cy="369332"/>
            </a:xfrm>
            <a:prstGeom prst="rect">
              <a:avLst/>
            </a:prstGeom>
            <a:noFill/>
          </p:spPr>
          <p:txBody>
            <a:bodyPr wrap="none" rtlCol="0">
              <a:spAutoFit/>
            </a:bodyPr>
            <a:lstStyle/>
            <a:p>
              <a:pPr algn="ctr"/>
              <a:r>
                <a:rPr lang="en-US" altLang="zh-CN" cap="all" dirty="0">
                  <a:solidFill>
                    <a:schemeClr val="tx2">
                      <a:lumMod val="50000"/>
                    </a:schemeClr>
                  </a:solidFill>
                  <a:latin typeface="微软雅黑" panose="020B0503020204020204" pitchFamily="34" charset="-122"/>
                  <a:ea typeface="微软雅黑" panose="020B0503020204020204" pitchFamily="34" charset="-122"/>
                  <a:cs typeface="Microsoft JhengHei Light" panose="020B0304030504040204" pitchFamily="34" charset="-122"/>
                </a:rPr>
                <a:t>THE Scenery DESIGN</a:t>
              </a:r>
              <a:endParaRPr lang="zh-CN" altLang="en-US" cap="all" dirty="0">
                <a:solidFill>
                  <a:schemeClr val="tx2">
                    <a:lumMod val="50000"/>
                  </a:schemeClr>
                </a:solidFill>
                <a:latin typeface="微软雅黑" panose="020B0503020204020204" pitchFamily="34" charset="-122"/>
                <a:ea typeface="微软雅黑" panose="020B0503020204020204" pitchFamily="34" charset="-122"/>
                <a:cs typeface="Microsoft JhengHei Light" panose="020B0304030504040204" pitchFamily="34" charset="-122"/>
              </a:endParaRPr>
            </a:p>
          </p:txBody>
        </p:sp>
        <p:sp>
          <p:nvSpPr>
            <p:cNvPr id="12" name="文本框 12"/>
            <p:cNvSpPr txBox="1"/>
            <p:nvPr/>
          </p:nvSpPr>
          <p:spPr>
            <a:xfrm>
              <a:off x="791685" y="3237069"/>
              <a:ext cx="3877985" cy="830997"/>
            </a:xfrm>
            <a:prstGeom prst="rect">
              <a:avLst/>
            </a:prstGeom>
            <a:noFill/>
          </p:spPr>
          <p:txBody>
            <a:bodyPr wrap="none" rtlCol="0">
              <a:spAutoFit/>
            </a:bodyPr>
            <a:lstStyle/>
            <a:p>
              <a:pPr algn="ctr"/>
              <a:r>
                <a:rPr lang="zh-CN" altLang="en-US" sz="4800" dirty="0">
                  <a:solidFill>
                    <a:schemeClr val="tx2">
                      <a:lumMod val="50000"/>
                    </a:schemeClr>
                  </a:solidFill>
                  <a:latin typeface="叶根友行书繁" panose="02010601030101010101" pitchFamily="2" charset="-122"/>
                  <a:ea typeface="叶根友行书繁" panose="02010601030101010101" pitchFamily="2" charset="-122"/>
                  <a:cs typeface="Microsoft JhengHei Light" panose="020B0304030504040204" pitchFamily="34" charset="-122"/>
                </a:rPr>
                <a:t>成功项目展示</a:t>
              </a:r>
            </a:p>
          </p:txBody>
        </p:sp>
      </p:grpSp>
      <p:grpSp>
        <p:nvGrpSpPr>
          <p:cNvPr id="19" name="组合 18"/>
          <p:cNvGrpSpPr/>
          <p:nvPr/>
        </p:nvGrpSpPr>
        <p:grpSpPr>
          <a:xfrm>
            <a:off x="5611113" y="1455104"/>
            <a:ext cx="1401160" cy="1513203"/>
            <a:chOff x="8754959" y="2629167"/>
            <a:chExt cx="1401160" cy="1513203"/>
          </a:xfrm>
        </p:grpSpPr>
        <p:sp>
          <p:nvSpPr>
            <p:cNvPr id="21" name="TextBox 1"/>
            <p:cNvSpPr txBox="1">
              <a:spLocks noChangeArrowheads="1"/>
            </p:cNvSpPr>
            <p:nvPr/>
          </p:nvSpPr>
          <p:spPr bwMode="auto">
            <a:xfrm>
              <a:off x="8955790" y="2629167"/>
              <a:ext cx="1200329" cy="1513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square">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zh-CN" altLang="en-US" sz="6600" dirty="0">
                  <a:latin typeface="叶根友刀锋黑草" panose="02010601030101010101" pitchFamily="2" charset="-122"/>
                  <a:ea typeface="叶根友刀锋黑草" panose="02010601030101010101" pitchFamily="2" charset="-122"/>
                </a:rPr>
                <a:t>叁</a:t>
              </a:r>
            </a:p>
          </p:txBody>
        </p:sp>
        <p:pic>
          <p:nvPicPr>
            <p:cNvPr id="22" name="Picture 2" descr="G:\公司\茶\印章.png"/>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bright="30000"/>
                      </a14:imgEffect>
                    </a14:imgLayer>
                  </a14:imgProps>
                </a:ext>
                <a:ext uri="{28A0092B-C50C-407E-A947-70E740481C1C}">
                  <a14:useLocalDpi xmlns:a14="http://schemas.microsoft.com/office/drawing/2010/main" val="0"/>
                </a:ext>
              </a:extLst>
            </a:blip>
            <a:srcRect/>
            <a:stretch>
              <a:fillRect/>
            </a:stretch>
          </p:blipFill>
          <p:spPr bwMode="auto">
            <a:xfrm>
              <a:off x="8754959" y="2705725"/>
              <a:ext cx="369086" cy="78823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3" name="直接连接符 2"/>
          <p:cNvCxnSpPr/>
          <p:nvPr/>
        </p:nvCxnSpPr>
        <p:spPr>
          <a:xfrm>
            <a:off x="5395960" y="2528049"/>
            <a:ext cx="1401160" cy="0"/>
          </a:xfrm>
          <a:prstGeom prst="line">
            <a:avLst/>
          </a:prstGeom>
          <a:ln>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
      <p:transition spd="slow" advTm="100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750"/>
                                            <p:tgtEl>
                                              <p:spTgt spid="13"/>
                                            </p:tgtEl>
                                          </p:cBhvr>
                                        </p:animEffect>
                                      </p:childTnLst>
                                    </p:cTn>
                                  </p:par>
                                </p:childTnLst>
                              </p:cTn>
                            </p:par>
                            <p:par>
                              <p:cTn id="8" fill="hold">
                                <p:stCondLst>
                                  <p:cond delay="1000"/>
                                </p:stCondLst>
                                <p:childTnLst>
                                  <p:par>
                                    <p:cTn id="9" presetID="16" presetClass="entr" presetSubtype="21"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arn(inVertical)">
                                          <p:cBhvr>
                                            <p:cTn id="11" dur="500"/>
                                            <p:tgtEl>
                                              <p:spTgt spid="3"/>
                                            </p:tgtEl>
                                          </p:cBhvr>
                                        </p:animEffect>
                                      </p:childTnLst>
                                    </p:cTn>
                                  </p:par>
                                </p:childTnLst>
                              </p:cTn>
                            </p:par>
                            <p:par>
                              <p:cTn id="12" fill="hold">
                                <p:stCondLst>
                                  <p:cond delay="1500"/>
                                </p:stCondLst>
                                <p:childTnLst>
                                  <p:par>
                                    <p:cTn id="13" presetID="2" presetClass="entr" presetSubtype="1" fill="hold" nodeType="afterEffect" p14:presetBounceEnd="66000">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14:bounceEnd="66000">
                                          <p:cBhvr additive="base">
                                            <p:cTn id="15" dur="1000" fill="hold"/>
                                            <p:tgtEl>
                                              <p:spTgt spid="19"/>
                                            </p:tgtEl>
                                            <p:attrNameLst>
                                              <p:attrName>ppt_x</p:attrName>
                                            </p:attrNameLst>
                                          </p:cBhvr>
                                          <p:tavLst>
                                            <p:tav tm="0">
                                              <p:val>
                                                <p:strVal val="#ppt_x"/>
                                              </p:val>
                                            </p:tav>
                                            <p:tav tm="100000">
                                              <p:val>
                                                <p:strVal val="#ppt_x"/>
                                              </p:val>
                                            </p:tav>
                                          </p:tavLst>
                                        </p:anim>
                                        <p:anim calcmode="lin" valueType="num" p14:bounceEnd="66000">
                                          <p:cBhvr additive="base">
                                            <p:cTn id="16" dur="1000" fill="hold"/>
                                            <p:tgtEl>
                                              <p:spTgt spid="19"/>
                                            </p:tgtEl>
                                            <p:attrNameLst>
                                              <p:attrName>ppt_y</p:attrName>
                                            </p:attrNameLst>
                                          </p:cBhvr>
                                          <p:tavLst>
                                            <p:tav tm="0">
                                              <p:val>
                                                <p:strVal val="0-#ppt_h/2"/>
                                              </p:val>
                                            </p:tav>
                                            <p:tav tm="100000">
                                              <p:val>
                                                <p:strVal val="#ppt_y"/>
                                              </p:val>
                                            </p:tav>
                                          </p:tavLst>
                                        </p:anim>
                                      </p:childTnLst>
                                    </p:cTn>
                                  </p:par>
                                </p:childTnLst>
                              </p:cTn>
                            </p:par>
                            <p:par>
                              <p:cTn id="17" fill="hold">
                                <p:stCondLst>
                                  <p:cond delay="2500"/>
                                </p:stCondLst>
                                <p:childTnLst>
                                  <p:par>
                                    <p:cTn id="18" presetID="22" presetClass="entr" presetSubtype="8" fill="hold"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left)">
                                          <p:cBhvr>
                                            <p:cTn id="2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750"/>
                                            <p:tgtEl>
                                              <p:spTgt spid="13"/>
                                            </p:tgtEl>
                                          </p:cBhvr>
                                        </p:animEffect>
                                      </p:childTnLst>
                                    </p:cTn>
                                  </p:par>
                                </p:childTnLst>
                              </p:cTn>
                            </p:par>
                            <p:par>
                              <p:cTn id="8" fill="hold">
                                <p:stCondLst>
                                  <p:cond delay="1000"/>
                                </p:stCondLst>
                                <p:childTnLst>
                                  <p:par>
                                    <p:cTn id="9" presetID="16" presetClass="entr" presetSubtype="21"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arn(inVertical)">
                                          <p:cBhvr>
                                            <p:cTn id="11" dur="500"/>
                                            <p:tgtEl>
                                              <p:spTgt spid="3"/>
                                            </p:tgtEl>
                                          </p:cBhvr>
                                        </p:animEffect>
                                      </p:childTnLst>
                                    </p:cTn>
                                  </p:par>
                                </p:childTnLst>
                              </p:cTn>
                            </p:par>
                            <p:par>
                              <p:cTn id="12" fill="hold">
                                <p:stCondLst>
                                  <p:cond delay="1500"/>
                                </p:stCondLst>
                                <p:childTnLst>
                                  <p:par>
                                    <p:cTn id="13" presetID="2" presetClass="entr" presetSubtype="1" fill="hold" nodeType="after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1000" fill="hold"/>
                                            <p:tgtEl>
                                              <p:spTgt spid="19"/>
                                            </p:tgtEl>
                                            <p:attrNameLst>
                                              <p:attrName>ppt_x</p:attrName>
                                            </p:attrNameLst>
                                          </p:cBhvr>
                                          <p:tavLst>
                                            <p:tav tm="0">
                                              <p:val>
                                                <p:strVal val="#ppt_x"/>
                                              </p:val>
                                            </p:tav>
                                            <p:tav tm="100000">
                                              <p:val>
                                                <p:strVal val="#ppt_x"/>
                                              </p:val>
                                            </p:tav>
                                          </p:tavLst>
                                        </p:anim>
                                        <p:anim calcmode="lin" valueType="num">
                                          <p:cBhvr additive="base">
                                            <p:cTn id="16" dur="1000" fill="hold"/>
                                            <p:tgtEl>
                                              <p:spTgt spid="19"/>
                                            </p:tgtEl>
                                            <p:attrNameLst>
                                              <p:attrName>ppt_y</p:attrName>
                                            </p:attrNameLst>
                                          </p:cBhvr>
                                          <p:tavLst>
                                            <p:tav tm="0">
                                              <p:val>
                                                <p:strVal val="0-#ppt_h/2"/>
                                              </p:val>
                                            </p:tav>
                                            <p:tav tm="100000">
                                              <p:val>
                                                <p:strVal val="#ppt_y"/>
                                              </p:val>
                                            </p:tav>
                                          </p:tavLst>
                                        </p:anim>
                                      </p:childTnLst>
                                    </p:cTn>
                                  </p:par>
                                </p:childTnLst>
                              </p:cTn>
                            </p:par>
                            <p:par>
                              <p:cTn id="17" fill="hold">
                                <p:stCondLst>
                                  <p:cond delay="2500"/>
                                </p:stCondLst>
                                <p:childTnLst>
                                  <p:par>
                                    <p:cTn id="18" presetID="22" presetClass="entr" presetSubtype="8" fill="hold"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left)">
                                          <p:cBhvr>
                                            <p:cTn id="2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0" y="226097"/>
            <a:ext cx="12190413" cy="979858"/>
            <a:chOff x="0" y="226097"/>
            <a:chExt cx="12190413" cy="979858"/>
          </a:xfrm>
        </p:grpSpPr>
        <p:grpSp>
          <p:nvGrpSpPr>
            <p:cNvPr id="16" name="组合 15"/>
            <p:cNvGrpSpPr/>
            <p:nvPr/>
          </p:nvGrpSpPr>
          <p:grpSpPr>
            <a:xfrm>
              <a:off x="4460260" y="226097"/>
              <a:ext cx="3255323" cy="785998"/>
              <a:chOff x="4973577" y="1161277"/>
              <a:chExt cx="2311400" cy="785998"/>
            </a:xfrm>
          </p:grpSpPr>
          <p:sp>
            <p:nvSpPr>
              <p:cNvPr id="31" name="TextBox 8"/>
              <p:cNvSpPr txBox="1">
                <a:spLocks noChangeArrowheads="1"/>
              </p:cNvSpPr>
              <p:nvPr/>
            </p:nvSpPr>
            <p:spPr bwMode="auto">
              <a:xfrm>
                <a:off x="4973577" y="1161277"/>
                <a:ext cx="23114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a:r>
                  <a:rPr lang="zh-CN" altLang="en-US" sz="3600" dirty="0">
                    <a:solidFill>
                      <a:schemeClr val="tx2">
                        <a:lumMod val="50000"/>
                      </a:schemeClr>
                    </a:solidFill>
                    <a:latin typeface="华文新魏" panose="02010800040101010101" pitchFamily="2" charset="-122"/>
                    <a:ea typeface="华文新魏" panose="02010800040101010101" pitchFamily="2" charset="-122"/>
                  </a:rPr>
                  <a:t>成功项目展示</a:t>
                </a:r>
              </a:p>
            </p:txBody>
          </p:sp>
          <p:sp>
            <p:nvSpPr>
              <p:cNvPr id="32" name="TextBox 8"/>
              <p:cNvSpPr txBox="1">
                <a:spLocks noChangeArrowheads="1"/>
              </p:cNvSpPr>
              <p:nvPr/>
            </p:nvSpPr>
            <p:spPr bwMode="auto">
              <a:xfrm>
                <a:off x="4973577" y="1747220"/>
                <a:ext cx="2311400"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p>
                <a:pPr algn="ctr" eaLnBrk="1" hangingPunct="1"/>
                <a:r>
                  <a:rPr lang="en-US" altLang="zh-CN" sz="1300" dirty="0">
                    <a:solidFill>
                      <a:srgbClr val="C00000"/>
                    </a:solidFill>
                    <a:latin typeface="微软雅黑" panose="020B0503020204020204" pitchFamily="34" charset="-122"/>
                    <a:ea typeface="微软雅黑" panose="020B0503020204020204" pitchFamily="34" charset="-122"/>
                    <a:sym typeface="Arial" panose="020B0604020202020204" pitchFamily="34" charset="0"/>
                  </a:rPr>
                  <a:t>CLICK TO ADD CAPTION TEXT</a:t>
                </a:r>
                <a:endParaRPr lang="zh-CN" altLang="en-US" sz="1300" dirty="0">
                  <a:solidFill>
                    <a:srgbClr val="C00000"/>
                  </a:solidFill>
                  <a:latin typeface="微软雅黑" panose="020B0503020204020204" pitchFamily="34" charset="-122"/>
                  <a:ea typeface="微软雅黑" panose="020B0503020204020204" pitchFamily="34" charset="-122"/>
                  <a:sym typeface="Arial" panose="020B0604020202020204" pitchFamily="34" charset="0"/>
                </a:endParaRPr>
              </a:p>
            </p:txBody>
          </p:sp>
        </p:grpSp>
        <p:cxnSp>
          <p:nvCxnSpPr>
            <p:cNvPr id="5" name="直接连接符 4"/>
            <p:cNvCxnSpPr/>
            <p:nvPr/>
          </p:nvCxnSpPr>
          <p:spPr>
            <a:xfrm>
              <a:off x="0" y="1205955"/>
              <a:ext cx="12190413" cy="0"/>
            </a:xfrm>
            <a:prstGeom prst="line">
              <a:avLst/>
            </a:prstGeom>
            <a:ln>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7" name="组合 6"/>
          <p:cNvGrpSpPr/>
          <p:nvPr/>
        </p:nvGrpSpPr>
        <p:grpSpPr>
          <a:xfrm>
            <a:off x="6049353" y="2028455"/>
            <a:ext cx="4910747" cy="4454092"/>
            <a:chOff x="1570622" y="-1584827"/>
            <a:chExt cx="5305474" cy="4812113"/>
          </a:xfrm>
        </p:grpSpPr>
        <p:sp>
          <p:nvSpPr>
            <p:cNvPr id="8" name="TextBox 23"/>
            <p:cNvSpPr txBox="1"/>
            <p:nvPr/>
          </p:nvSpPr>
          <p:spPr>
            <a:xfrm>
              <a:off x="1570624" y="1446149"/>
              <a:ext cx="3524667" cy="764786"/>
            </a:xfrm>
            <a:prstGeom prst="rect">
              <a:avLst/>
            </a:prstGeom>
            <a:noFill/>
          </p:spPr>
          <p:txBody>
            <a:bodyPr wrap="none" rtlCol="0">
              <a:spAutoFit/>
            </a:bodyPr>
            <a:lstStyle/>
            <a:p>
              <a:r>
                <a:rPr lang="zh-CN" altLang="en-US" sz="4000" b="1" dirty="0">
                  <a:solidFill>
                    <a:schemeClr val="bg1">
                      <a:lumMod val="50000"/>
                    </a:schemeClr>
                  </a:solidFill>
                  <a:latin typeface="微软雅黑" panose="020B0503020204020204" pitchFamily="34" charset="-122"/>
                  <a:ea typeface="微软雅黑" panose="020B0503020204020204" pitchFamily="34" charset="-122"/>
                </a:rPr>
                <a:t>加入标题描述</a:t>
              </a:r>
              <a:endParaRPr lang="id-ID" sz="4000" b="1"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9" name="Rectangle 56"/>
            <p:cNvSpPr/>
            <p:nvPr/>
          </p:nvSpPr>
          <p:spPr>
            <a:xfrm>
              <a:off x="1570622" y="2196488"/>
              <a:ext cx="5305474" cy="1030798"/>
            </a:xfrm>
            <a:prstGeom prst="rect">
              <a:avLst/>
            </a:prstGeom>
          </p:spPr>
          <p:txBody>
            <a:bodyPr wrap="square">
              <a:spAutoFit/>
            </a:bodyPr>
            <a:lstStyle/>
            <a:p>
              <a:r>
                <a:rPr lang="zh-CN" altLang="en-US" sz="1400" dirty="0">
                  <a:solidFill>
                    <a:schemeClr val="bg1">
                      <a:lumMod val="50000"/>
                    </a:schemeClr>
                  </a:solidFill>
                  <a:latin typeface="微软雅黑" panose="020B0503020204020204" pitchFamily="34" charset="-122"/>
                  <a:ea typeface="微软雅黑" panose="020B0503020204020204" pitchFamily="34" charset="-122"/>
                  <a:cs typeface="Lato Regular"/>
                </a:rPr>
                <a:t>点击此处更换文本点击此处更换文本</a:t>
              </a:r>
              <a:endParaRPr lang="en-US" altLang="zh-CN" sz="1400" dirty="0">
                <a:solidFill>
                  <a:schemeClr val="bg1">
                    <a:lumMod val="50000"/>
                  </a:schemeClr>
                </a:solidFill>
                <a:latin typeface="微软雅黑" panose="020B0503020204020204" pitchFamily="34" charset="-122"/>
                <a:ea typeface="微软雅黑" panose="020B0503020204020204" pitchFamily="34" charset="-122"/>
                <a:cs typeface="Lato Regular"/>
              </a:endParaRPr>
            </a:p>
            <a:p>
              <a:r>
                <a:rPr lang="zh-CN" altLang="en-US" sz="1400" dirty="0">
                  <a:solidFill>
                    <a:schemeClr val="bg1">
                      <a:lumMod val="50000"/>
                    </a:schemeClr>
                  </a:solidFill>
                  <a:latin typeface="微软雅黑" panose="020B0503020204020204" pitchFamily="34" charset="-122"/>
                  <a:ea typeface="微软雅黑" panose="020B0503020204020204" pitchFamily="34" charset="-122"/>
                  <a:cs typeface="Lato Regular"/>
                </a:rPr>
                <a:t>点击此处更换文本</a:t>
              </a:r>
              <a:endParaRPr lang="en-US" altLang="zh-CN" sz="1400" dirty="0">
                <a:solidFill>
                  <a:schemeClr val="bg1">
                    <a:lumMod val="50000"/>
                  </a:schemeClr>
                </a:solidFill>
                <a:latin typeface="微软雅黑" panose="020B0503020204020204" pitchFamily="34" charset="-122"/>
                <a:ea typeface="微软雅黑" panose="020B0503020204020204" pitchFamily="34" charset="-122"/>
                <a:cs typeface="Lato Regular"/>
              </a:endParaRPr>
            </a:p>
            <a:p>
              <a:r>
                <a:rPr lang="zh-CN" altLang="en-US" sz="1400" dirty="0">
                  <a:solidFill>
                    <a:schemeClr val="bg1">
                      <a:lumMod val="50000"/>
                    </a:schemeClr>
                  </a:solidFill>
                  <a:latin typeface="微软雅黑" panose="020B0503020204020204" pitchFamily="34" charset="-122"/>
                  <a:ea typeface="微软雅黑" panose="020B0503020204020204" pitchFamily="34" charset="-122"/>
                  <a:cs typeface="Lato Regular"/>
                </a:rPr>
                <a:t>点击此处更换文本</a:t>
              </a:r>
              <a:endParaRPr lang="en-US" altLang="zh-CN" sz="1400" dirty="0">
                <a:solidFill>
                  <a:schemeClr val="bg1">
                    <a:lumMod val="50000"/>
                  </a:schemeClr>
                </a:solidFill>
                <a:latin typeface="微软雅黑" panose="020B0503020204020204" pitchFamily="34" charset="-122"/>
                <a:ea typeface="微软雅黑" panose="020B0503020204020204" pitchFamily="34" charset="-122"/>
                <a:cs typeface="Lato Regular"/>
              </a:endParaRPr>
            </a:p>
            <a:p>
              <a:endParaRPr lang="en-US" altLang="zh-CN" sz="1400" dirty="0">
                <a:solidFill>
                  <a:schemeClr val="bg1">
                    <a:lumMod val="50000"/>
                  </a:schemeClr>
                </a:solidFill>
                <a:latin typeface="微软雅黑" panose="020B0503020204020204" pitchFamily="34" charset="-122"/>
                <a:ea typeface="微软雅黑" panose="020B0503020204020204" pitchFamily="34" charset="-122"/>
                <a:cs typeface="Lato Regular"/>
              </a:endParaRPr>
            </a:p>
          </p:txBody>
        </p:sp>
        <p:sp>
          <p:nvSpPr>
            <p:cNvPr id="10" name="矩形 9"/>
            <p:cNvSpPr/>
            <p:nvPr/>
          </p:nvSpPr>
          <p:spPr>
            <a:xfrm>
              <a:off x="1664007" y="-1584827"/>
              <a:ext cx="5040710" cy="2933700"/>
            </a:xfrm>
            <a:prstGeom prst="rect">
              <a:avLst/>
            </a:prstGeom>
            <a:blipFill dpi="0" rotWithShape="1">
              <a:blip r:embed="rId3">
                <a:extLst>
                  <a:ext uri="{BEBA8EAE-BF5A-486C-A8C5-ECC9F3942E4B}">
                    <a14:imgProps xmlns:a14="http://schemas.microsoft.com/office/drawing/2010/main">
                      <a14:imgLayer r:embed="rId4">
                        <a14:imgEffect>
                          <a14:saturation sat="0"/>
                        </a14:imgEffect>
                      </a14:imgLayer>
                    </a14:imgProps>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p>
          </p:txBody>
        </p:sp>
      </p:grpSp>
      <p:grpSp>
        <p:nvGrpSpPr>
          <p:cNvPr id="11" name="组合 10"/>
          <p:cNvGrpSpPr/>
          <p:nvPr/>
        </p:nvGrpSpPr>
        <p:grpSpPr>
          <a:xfrm>
            <a:off x="1642080" y="2028455"/>
            <a:ext cx="3829016" cy="4036742"/>
            <a:chOff x="872354" y="2219092"/>
            <a:chExt cx="3718848" cy="3920597"/>
          </a:xfrm>
        </p:grpSpPr>
        <p:sp>
          <p:nvSpPr>
            <p:cNvPr id="12" name="圆角矩形 7"/>
            <p:cNvSpPr/>
            <p:nvPr/>
          </p:nvSpPr>
          <p:spPr>
            <a:xfrm>
              <a:off x="872354" y="2219092"/>
              <a:ext cx="3718848" cy="765572"/>
            </a:xfrm>
            <a:prstGeom prst="roundRect">
              <a:avLst>
                <a:gd name="adj" fmla="val 0"/>
              </a:avLst>
            </a:prstGeom>
            <a:noFill/>
            <a:ln w="12700">
              <a:solidFill>
                <a:schemeClr val="tx2">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rgbClr val="FFFFFF"/>
                </a:solidFill>
                <a:latin typeface="+mn-ea"/>
              </a:endParaRPr>
            </a:p>
          </p:txBody>
        </p:sp>
        <p:sp>
          <p:nvSpPr>
            <p:cNvPr id="13" name="圆角矩形 10"/>
            <p:cNvSpPr/>
            <p:nvPr/>
          </p:nvSpPr>
          <p:spPr>
            <a:xfrm>
              <a:off x="872354" y="3592721"/>
              <a:ext cx="3718848" cy="765572"/>
            </a:xfrm>
            <a:prstGeom prst="roundRect">
              <a:avLst>
                <a:gd name="adj" fmla="val 0"/>
              </a:avLst>
            </a:prstGeom>
            <a:noFill/>
            <a:ln w="12700">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rgbClr val="FFFFFF"/>
                </a:solidFill>
                <a:latin typeface="+mn-ea"/>
              </a:endParaRPr>
            </a:p>
          </p:txBody>
        </p:sp>
        <p:sp>
          <p:nvSpPr>
            <p:cNvPr id="14" name="圆角矩形 13"/>
            <p:cNvSpPr/>
            <p:nvPr/>
          </p:nvSpPr>
          <p:spPr>
            <a:xfrm>
              <a:off x="872354" y="4982522"/>
              <a:ext cx="3718848" cy="765572"/>
            </a:xfrm>
            <a:prstGeom prst="roundRect">
              <a:avLst>
                <a:gd name="adj" fmla="val 0"/>
              </a:avLst>
            </a:prstGeom>
            <a:noFill/>
            <a:ln w="12700">
              <a:solidFill>
                <a:schemeClr val="tx2">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rgbClr val="FFFFFF"/>
                </a:solidFill>
                <a:latin typeface="+mn-ea"/>
              </a:endParaRPr>
            </a:p>
          </p:txBody>
        </p:sp>
        <p:sp>
          <p:nvSpPr>
            <p:cNvPr id="15" name="Text Placeholder 12"/>
            <p:cNvSpPr txBox="1"/>
            <p:nvPr/>
          </p:nvSpPr>
          <p:spPr>
            <a:xfrm>
              <a:off x="1414509" y="2397561"/>
              <a:ext cx="2855736" cy="418592"/>
            </a:xfrm>
            <a:prstGeom prst="rect">
              <a:avLst/>
            </a:prstGeom>
            <a:noFill/>
          </p:spPr>
          <p:txBody>
            <a:bodyPr lIns="0" rIns="0">
              <a:normAutofit/>
            </a:bodyPr>
            <a:lstStyle>
              <a:lvl1pPr marL="0" indent="0" algn="l" defTabSz="914400" rtl="0" eaLnBrk="1" latinLnBrk="0" hangingPunct="1">
                <a:spcBef>
                  <a:spcPct val="20000"/>
                </a:spcBef>
                <a:buFont typeface="Arial" panose="020B0604020202020204" pitchFamily="34" charset="0"/>
                <a:buNone/>
                <a:defRPr sz="1400" b="0" kern="1200" baseline="0">
                  <a:solidFill>
                    <a:schemeClr val="accent1"/>
                  </a:solidFill>
                  <a:latin typeface="U.S. 101" pitchFamily="2" charset="0"/>
                  <a:ea typeface="Roboto" pitchFamily="2" charset="0"/>
                  <a:cs typeface="+mn-cs"/>
                </a:defRPr>
              </a:lvl1pPr>
              <a:lvl2pPr marL="342900" indent="0" algn="l" defTabSz="914400" rtl="0" eaLnBrk="1" latinLnBrk="0" hangingPunct="1">
                <a:spcBef>
                  <a:spcPct val="20000"/>
                </a:spcBef>
                <a:buFont typeface="Arial" panose="020B0604020202020204" pitchFamily="34" charset="0"/>
                <a:buNone/>
                <a:defRPr sz="2800" kern="1200">
                  <a:solidFill>
                    <a:schemeClr val="tx1"/>
                  </a:solidFill>
                  <a:latin typeface="+mn-lt"/>
                  <a:ea typeface="+mn-ea"/>
                  <a:cs typeface="+mn-cs"/>
                </a:defRPr>
              </a:lvl2pPr>
              <a:lvl3pPr marL="685800" indent="0" algn="l" defTabSz="914400" rtl="0" eaLnBrk="1" latinLnBrk="0" hangingPunct="1">
                <a:spcBef>
                  <a:spcPct val="20000"/>
                </a:spcBef>
                <a:buFont typeface="Arial" panose="020B0604020202020204" pitchFamily="34" charset="0"/>
                <a:buNone/>
                <a:defRPr sz="2400" kern="1200">
                  <a:solidFill>
                    <a:schemeClr val="tx1"/>
                  </a:solidFill>
                  <a:latin typeface="+mn-lt"/>
                  <a:ea typeface="+mn-ea"/>
                  <a:cs typeface="+mn-cs"/>
                </a:defRPr>
              </a:lvl3pPr>
              <a:lvl4pPr marL="10287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4pPr>
              <a:lvl5pPr marL="13716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r"/>
              <a:r>
                <a:rPr lang="en-US" altLang="zh-CN" sz="1800" b="1" dirty="0">
                  <a:solidFill>
                    <a:schemeClr val="bg1">
                      <a:lumMod val="50000"/>
                    </a:schemeClr>
                  </a:solidFill>
                  <a:latin typeface="微软雅黑" panose="020B0503020204020204" pitchFamily="34" charset="-122"/>
                  <a:ea typeface="微软雅黑" panose="020B0503020204020204" pitchFamily="34" charset="-122"/>
                </a:rPr>
                <a:t>01 </a:t>
              </a:r>
              <a:r>
                <a:rPr lang="zh-CN" altLang="en-US" sz="1800" b="1" dirty="0">
                  <a:solidFill>
                    <a:schemeClr val="bg1">
                      <a:lumMod val="50000"/>
                    </a:schemeClr>
                  </a:solidFill>
                  <a:latin typeface="微软雅黑" panose="020B0503020204020204" pitchFamily="34" charset="-122"/>
                  <a:ea typeface="微软雅黑" panose="020B0503020204020204" pitchFamily="34" charset="-122"/>
                </a:rPr>
                <a:t>点击输入标题内容</a:t>
              </a:r>
              <a:endParaRPr lang="en-GB" altLang="zh-CN" sz="1800" b="1"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17" name="Text Placeholder 12"/>
            <p:cNvSpPr txBox="1"/>
            <p:nvPr/>
          </p:nvSpPr>
          <p:spPr>
            <a:xfrm>
              <a:off x="1414509" y="3769766"/>
              <a:ext cx="2855736" cy="418592"/>
            </a:xfrm>
            <a:prstGeom prst="rect">
              <a:avLst/>
            </a:prstGeom>
          </p:spPr>
          <p:txBody>
            <a:bodyPr lIns="0" rIns="0">
              <a:normAutofit/>
            </a:bodyPr>
            <a:lstStyle>
              <a:lvl1pPr marL="0" indent="0" algn="l" defTabSz="914400" rtl="0" eaLnBrk="1" latinLnBrk="0" hangingPunct="1">
                <a:spcBef>
                  <a:spcPct val="20000"/>
                </a:spcBef>
                <a:buFont typeface="Arial" panose="020B0604020202020204" pitchFamily="34" charset="0"/>
                <a:buNone/>
                <a:defRPr sz="1400" b="0" kern="1200" baseline="0">
                  <a:solidFill>
                    <a:schemeClr val="accent1"/>
                  </a:solidFill>
                  <a:latin typeface="U.S. 101" pitchFamily="2" charset="0"/>
                  <a:ea typeface="Roboto" pitchFamily="2" charset="0"/>
                  <a:cs typeface="+mn-cs"/>
                </a:defRPr>
              </a:lvl1pPr>
              <a:lvl2pPr marL="342900" indent="0" algn="l" defTabSz="914400" rtl="0" eaLnBrk="1" latinLnBrk="0" hangingPunct="1">
                <a:spcBef>
                  <a:spcPct val="20000"/>
                </a:spcBef>
                <a:buFont typeface="Arial" panose="020B0604020202020204" pitchFamily="34" charset="0"/>
                <a:buNone/>
                <a:defRPr sz="2800" kern="1200">
                  <a:solidFill>
                    <a:schemeClr val="tx1"/>
                  </a:solidFill>
                  <a:latin typeface="+mn-lt"/>
                  <a:ea typeface="+mn-ea"/>
                  <a:cs typeface="+mn-cs"/>
                </a:defRPr>
              </a:lvl2pPr>
              <a:lvl3pPr marL="685800" indent="0" algn="l" defTabSz="914400" rtl="0" eaLnBrk="1" latinLnBrk="0" hangingPunct="1">
                <a:spcBef>
                  <a:spcPct val="20000"/>
                </a:spcBef>
                <a:buFont typeface="Arial" panose="020B0604020202020204" pitchFamily="34" charset="0"/>
                <a:buNone/>
                <a:defRPr sz="2400" kern="1200">
                  <a:solidFill>
                    <a:schemeClr val="tx1"/>
                  </a:solidFill>
                  <a:latin typeface="+mn-lt"/>
                  <a:ea typeface="+mn-ea"/>
                  <a:cs typeface="+mn-cs"/>
                </a:defRPr>
              </a:lvl3pPr>
              <a:lvl4pPr marL="10287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4pPr>
              <a:lvl5pPr marL="13716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r"/>
              <a:r>
                <a:rPr lang="en-US" altLang="zh-CN" sz="1800" b="1" dirty="0">
                  <a:solidFill>
                    <a:schemeClr val="bg1">
                      <a:lumMod val="50000"/>
                    </a:schemeClr>
                  </a:solidFill>
                  <a:latin typeface="微软雅黑" panose="020B0503020204020204" pitchFamily="34" charset="-122"/>
                  <a:ea typeface="微软雅黑" panose="020B0503020204020204" pitchFamily="34" charset="-122"/>
                </a:rPr>
                <a:t>02 </a:t>
              </a:r>
              <a:r>
                <a:rPr lang="zh-CN" altLang="en-US" sz="1800" b="1" dirty="0">
                  <a:solidFill>
                    <a:schemeClr val="bg1">
                      <a:lumMod val="50000"/>
                    </a:schemeClr>
                  </a:solidFill>
                  <a:latin typeface="微软雅黑" panose="020B0503020204020204" pitchFamily="34" charset="-122"/>
                  <a:ea typeface="微软雅黑" panose="020B0503020204020204" pitchFamily="34" charset="-122"/>
                </a:rPr>
                <a:t>点击输入标题内容</a:t>
              </a:r>
              <a:endParaRPr lang="en-GB" altLang="zh-CN" sz="1800" b="1"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18" name="Text Placeholder 12"/>
            <p:cNvSpPr txBox="1"/>
            <p:nvPr/>
          </p:nvSpPr>
          <p:spPr>
            <a:xfrm>
              <a:off x="1414509" y="5156013"/>
              <a:ext cx="2855736" cy="418592"/>
            </a:xfrm>
            <a:prstGeom prst="rect">
              <a:avLst/>
            </a:prstGeom>
          </p:spPr>
          <p:txBody>
            <a:bodyPr lIns="0" rIns="0">
              <a:normAutofit/>
            </a:bodyPr>
            <a:lstStyle>
              <a:lvl1pPr marL="0" indent="0" algn="l" defTabSz="914400" rtl="0" eaLnBrk="1" latinLnBrk="0" hangingPunct="1">
                <a:spcBef>
                  <a:spcPct val="20000"/>
                </a:spcBef>
                <a:buFont typeface="Arial" panose="020B0604020202020204" pitchFamily="34" charset="0"/>
                <a:buNone/>
                <a:defRPr sz="1400" b="0" kern="1200" baseline="0">
                  <a:solidFill>
                    <a:schemeClr val="accent1"/>
                  </a:solidFill>
                  <a:latin typeface="U.S. 101" pitchFamily="2" charset="0"/>
                  <a:ea typeface="Roboto" pitchFamily="2" charset="0"/>
                  <a:cs typeface="+mn-cs"/>
                </a:defRPr>
              </a:lvl1pPr>
              <a:lvl2pPr marL="342900" indent="0" algn="l" defTabSz="914400" rtl="0" eaLnBrk="1" latinLnBrk="0" hangingPunct="1">
                <a:spcBef>
                  <a:spcPct val="20000"/>
                </a:spcBef>
                <a:buFont typeface="Arial" panose="020B0604020202020204" pitchFamily="34" charset="0"/>
                <a:buNone/>
                <a:defRPr sz="2800" kern="1200">
                  <a:solidFill>
                    <a:schemeClr val="tx1"/>
                  </a:solidFill>
                  <a:latin typeface="+mn-lt"/>
                  <a:ea typeface="+mn-ea"/>
                  <a:cs typeface="+mn-cs"/>
                </a:defRPr>
              </a:lvl2pPr>
              <a:lvl3pPr marL="685800" indent="0" algn="l" defTabSz="914400" rtl="0" eaLnBrk="1" latinLnBrk="0" hangingPunct="1">
                <a:spcBef>
                  <a:spcPct val="20000"/>
                </a:spcBef>
                <a:buFont typeface="Arial" panose="020B0604020202020204" pitchFamily="34" charset="0"/>
                <a:buNone/>
                <a:defRPr sz="2400" kern="1200">
                  <a:solidFill>
                    <a:schemeClr val="tx1"/>
                  </a:solidFill>
                  <a:latin typeface="+mn-lt"/>
                  <a:ea typeface="+mn-ea"/>
                  <a:cs typeface="+mn-cs"/>
                </a:defRPr>
              </a:lvl3pPr>
              <a:lvl4pPr marL="10287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4pPr>
              <a:lvl5pPr marL="13716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r"/>
              <a:r>
                <a:rPr lang="en-US" altLang="zh-CN" sz="1800" b="1" dirty="0">
                  <a:solidFill>
                    <a:schemeClr val="bg1">
                      <a:lumMod val="50000"/>
                    </a:schemeClr>
                  </a:solidFill>
                  <a:latin typeface="微软雅黑" panose="020B0503020204020204" pitchFamily="34" charset="-122"/>
                  <a:ea typeface="微软雅黑" panose="020B0503020204020204" pitchFamily="34" charset="-122"/>
                </a:rPr>
                <a:t>03 </a:t>
              </a:r>
              <a:r>
                <a:rPr lang="zh-CN" altLang="en-US" sz="1800" b="1" dirty="0">
                  <a:solidFill>
                    <a:schemeClr val="bg1">
                      <a:lumMod val="50000"/>
                    </a:schemeClr>
                  </a:solidFill>
                  <a:latin typeface="微软雅黑" panose="020B0503020204020204" pitchFamily="34" charset="-122"/>
                  <a:ea typeface="微软雅黑" panose="020B0503020204020204" pitchFamily="34" charset="-122"/>
                </a:rPr>
                <a:t>点击输入标题内容</a:t>
              </a:r>
              <a:endParaRPr lang="en-GB" altLang="zh-CN" sz="1800" b="1"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19" name="Text Placeholder 12"/>
            <p:cNvSpPr txBox="1"/>
            <p:nvPr/>
          </p:nvSpPr>
          <p:spPr>
            <a:xfrm>
              <a:off x="1712580" y="3168148"/>
              <a:ext cx="2588248" cy="180654"/>
            </a:xfrm>
            <a:prstGeom prst="rect">
              <a:avLst/>
            </a:prstGeom>
          </p:spPr>
          <p:txBody>
            <a:bodyPr lIns="0" rIns="0" anchor="ctr">
              <a:noAutofit/>
            </a:bodyPr>
            <a:lstStyle>
              <a:lvl1pPr marL="0" indent="0" algn="l" defTabSz="914400" rtl="0" eaLnBrk="1" latinLnBrk="0" hangingPunct="1">
                <a:spcBef>
                  <a:spcPct val="20000"/>
                </a:spcBef>
                <a:buFont typeface="Arial" panose="020B0604020202020204" pitchFamily="34" charset="0"/>
                <a:buNone/>
                <a:defRPr sz="800" b="0" kern="1200" baseline="0">
                  <a:solidFill>
                    <a:sysClr val="windowText" lastClr="000000"/>
                  </a:solidFill>
                  <a:latin typeface="Aller Light" panose="02000503000000020004" pitchFamily="2" charset="0"/>
                  <a:ea typeface="Roboto" pitchFamily="2" charset="0"/>
                  <a:cs typeface="+mn-cs"/>
                </a:defRPr>
              </a:lvl1pPr>
              <a:lvl2pPr marL="342900" indent="0" algn="l" defTabSz="914400" rtl="0" eaLnBrk="1" latinLnBrk="0" hangingPunct="1">
                <a:spcBef>
                  <a:spcPct val="20000"/>
                </a:spcBef>
                <a:buFont typeface="Arial" panose="020B0604020202020204" pitchFamily="34" charset="0"/>
                <a:buNone/>
                <a:defRPr sz="2800" kern="1200">
                  <a:solidFill>
                    <a:schemeClr val="tx1"/>
                  </a:solidFill>
                  <a:latin typeface="+mn-lt"/>
                  <a:ea typeface="+mn-ea"/>
                  <a:cs typeface="+mn-cs"/>
                </a:defRPr>
              </a:lvl2pPr>
              <a:lvl3pPr marL="685800" indent="0" algn="l" defTabSz="914400" rtl="0" eaLnBrk="1" latinLnBrk="0" hangingPunct="1">
                <a:spcBef>
                  <a:spcPct val="20000"/>
                </a:spcBef>
                <a:buFont typeface="Arial" panose="020B0604020202020204" pitchFamily="34" charset="0"/>
                <a:buNone/>
                <a:defRPr sz="2400" kern="1200">
                  <a:solidFill>
                    <a:schemeClr val="tx1"/>
                  </a:solidFill>
                  <a:latin typeface="+mn-lt"/>
                  <a:ea typeface="+mn-ea"/>
                  <a:cs typeface="+mn-cs"/>
                </a:defRPr>
              </a:lvl3pPr>
              <a:lvl4pPr marL="10287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4pPr>
              <a:lvl5pPr marL="13716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r"/>
              <a:r>
                <a:rPr lang="zh-CN" altLang="en-US" sz="1400" dirty="0">
                  <a:solidFill>
                    <a:schemeClr val="bg1">
                      <a:lumMod val="50000"/>
                    </a:schemeClr>
                  </a:solidFill>
                  <a:latin typeface="微软雅黑" panose="020B0503020204020204" pitchFamily="34" charset="-122"/>
                  <a:ea typeface="微软雅黑" panose="020B0503020204020204" pitchFamily="34" charset="-122"/>
                </a:rPr>
                <a:t>点击输入本栏的具体文字简明扼要的说明分项内容</a:t>
              </a:r>
              <a:endParaRPr lang="en-US" altLang="zh-CN" sz="14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20" name="Text Placeholder 12"/>
            <p:cNvSpPr txBox="1"/>
            <p:nvPr/>
          </p:nvSpPr>
          <p:spPr>
            <a:xfrm>
              <a:off x="1712580" y="4545712"/>
              <a:ext cx="2588248" cy="180654"/>
            </a:xfrm>
            <a:prstGeom prst="rect">
              <a:avLst/>
            </a:prstGeom>
          </p:spPr>
          <p:txBody>
            <a:bodyPr lIns="0" rIns="0" anchor="ctr">
              <a:noAutofit/>
            </a:bodyPr>
            <a:lstStyle>
              <a:lvl1pPr marL="0" indent="0" algn="l" defTabSz="914400" rtl="0" eaLnBrk="1" latinLnBrk="0" hangingPunct="1">
                <a:spcBef>
                  <a:spcPct val="20000"/>
                </a:spcBef>
                <a:buFont typeface="Arial" panose="020B0604020202020204" pitchFamily="34" charset="0"/>
                <a:buNone/>
                <a:defRPr sz="800" b="0" kern="1200" baseline="0">
                  <a:solidFill>
                    <a:sysClr val="windowText" lastClr="000000"/>
                  </a:solidFill>
                  <a:latin typeface="Aller Light" panose="02000503000000020004" pitchFamily="2" charset="0"/>
                  <a:ea typeface="Roboto" pitchFamily="2" charset="0"/>
                  <a:cs typeface="+mn-cs"/>
                </a:defRPr>
              </a:lvl1pPr>
              <a:lvl2pPr marL="342900" indent="0" algn="l" defTabSz="914400" rtl="0" eaLnBrk="1" latinLnBrk="0" hangingPunct="1">
                <a:spcBef>
                  <a:spcPct val="20000"/>
                </a:spcBef>
                <a:buFont typeface="Arial" panose="020B0604020202020204" pitchFamily="34" charset="0"/>
                <a:buNone/>
                <a:defRPr sz="2800" kern="1200">
                  <a:solidFill>
                    <a:schemeClr val="tx1"/>
                  </a:solidFill>
                  <a:latin typeface="+mn-lt"/>
                  <a:ea typeface="+mn-ea"/>
                  <a:cs typeface="+mn-cs"/>
                </a:defRPr>
              </a:lvl2pPr>
              <a:lvl3pPr marL="685800" indent="0" algn="l" defTabSz="914400" rtl="0" eaLnBrk="1" latinLnBrk="0" hangingPunct="1">
                <a:spcBef>
                  <a:spcPct val="20000"/>
                </a:spcBef>
                <a:buFont typeface="Arial" panose="020B0604020202020204" pitchFamily="34" charset="0"/>
                <a:buNone/>
                <a:defRPr sz="2400" kern="1200">
                  <a:solidFill>
                    <a:schemeClr val="tx1"/>
                  </a:solidFill>
                  <a:latin typeface="+mn-lt"/>
                  <a:ea typeface="+mn-ea"/>
                  <a:cs typeface="+mn-cs"/>
                </a:defRPr>
              </a:lvl3pPr>
              <a:lvl4pPr marL="10287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4pPr>
              <a:lvl5pPr marL="13716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r"/>
              <a:r>
                <a:rPr lang="zh-CN" altLang="en-US" sz="1400" dirty="0">
                  <a:solidFill>
                    <a:schemeClr val="bg1">
                      <a:lumMod val="50000"/>
                    </a:schemeClr>
                  </a:solidFill>
                  <a:latin typeface="微软雅黑" panose="020B0503020204020204" pitchFamily="34" charset="-122"/>
                  <a:ea typeface="微软雅黑" panose="020B0503020204020204" pitchFamily="34" charset="-122"/>
                </a:rPr>
                <a:t>点击输入本栏的具体文字简明扼要的说明分项内容</a:t>
              </a:r>
              <a:endParaRPr lang="en-US" altLang="zh-CN" sz="14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21" name="Text Placeholder 12"/>
            <p:cNvSpPr txBox="1"/>
            <p:nvPr/>
          </p:nvSpPr>
          <p:spPr>
            <a:xfrm>
              <a:off x="1712580" y="5959035"/>
              <a:ext cx="2588248" cy="180654"/>
            </a:xfrm>
            <a:prstGeom prst="rect">
              <a:avLst/>
            </a:prstGeom>
          </p:spPr>
          <p:txBody>
            <a:bodyPr lIns="0" rIns="0" anchor="ctr">
              <a:noAutofit/>
            </a:bodyPr>
            <a:lstStyle>
              <a:lvl1pPr marL="0" indent="0" algn="l" defTabSz="914400" rtl="0" eaLnBrk="1" latinLnBrk="0" hangingPunct="1">
                <a:spcBef>
                  <a:spcPct val="20000"/>
                </a:spcBef>
                <a:buFont typeface="Arial" panose="020B0604020202020204" pitchFamily="34" charset="0"/>
                <a:buNone/>
                <a:defRPr sz="800" b="0" kern="1200" baseline="0">
                  <a:solidFill>
                    <a:sysClr val="windowText" lastClr="000000"/>
                  </a:solidFill>
                  <a:latin typeface="Aller Light" panose="02000503000000020004" pitchFamily="2" charset="0"/>
                  <a:ea typeface="Roboto" pitchFamily="2" charset="0"/>
                  <a:cs typeface="+mn-cs"/>
                </a:defRPr>
              </a:lvl1pPr>
              <a:lvl2pPr marL="342900" indent="0" algn="l" defTabSz="914400" rtl="0" eaLnBrk="1" latinLnBrk="0" hangingPunct="1">
                <a:spcBef>
                  <a:spcPct val="20000"/>
                </a:spcBef>
                <a:buFont typeface="Arial" panose="020B0604020202020204" pitchFamily="34" charset="0"/>
                <a:buNone/>
                <a:defRPr sz="2800" kern="1200">
                  <a:solidFill>
                    <a:schemeClr val="tx1"/>
                  </a:solidFill>
                  <a:latin typeface="+mn-lt"/>
                  <a:ea typeface="+mn-ea"/>
                  <a:cs typeface="+mn-cs"/>
                </a:defRPr>
              </a:lvl2pPr>
              <a:lvl3pPr marL="685800" indent="0" algn="l" defTabSz="914400" rtl="0" eaLnBrk="1" latinLnBrk="0" hangingPunct="1">
                <a:spcBef>
                  <a:spcPct val="20000"/>
                </a:spcBef>
                <a:buFont typeface="Arial" panose="020B0604020202020204" pitchFamily="34" charset="0"/>
                <a:buNone/>
                <a:defRPr sz="2400" kern="1200">
                  <a:solidFill>
                    <a:schemeClr val="tx1"/>
                  </a:solidFill>
                  <a:latin typeface="+mn-lt"/>
                  <a:ea typeface="+mn-ea"/>
                  <a:cs typeface="+mn-cs"/>
                </a:defRPr>
              </a:lvl3pPr>
              <a:lvl4pPr marL="10287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4pPr>
              <a:lvl5pPr marL="13716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r"/>
              <a:r>
                <a:rPr lang="zh-CN" altLang="en-US" sz="1400" dirty="0">
                  <a:solidFill>
                    <a:schemeClr val="bg1">
                      <a:lumMod val="50000"/>
                    </a:schemeClr>
                  </a:solidFill>
                  <a:latin typeface="微软雅黑" panose="020B0503020204020204" pitchFamily="34" charset="-122"/>
                  <a:ea typeface="微软雅黑" panose="020B0503020204020204" pitchFamily="34" charset="-122"/>
                </a:rPr>
                <a:t>点击输入本栏的具体文字简明扼要的说明分项内容</a:t>
              </a:r>
              <a:endParaRPr lang="en-US" altLang="zh-CN" sz="1400" dirty="0">
                <a:solidFill>
                  <a:schemeClr val="bg1">
                    <a:lumMod val="50000"/>
                  </a:schemeClr>
                </a:solidFill>
                <a:latin typeface="微软雅黑" panose="020B0503020204020204" pitchFamily="34" charset="-122"/>
                <a:ea typeface="微软雅黑" panose="020B0503020204020204" pitchFamily="34" charset="-122"/>
              </a:endParaRPr>
            </a:p>
          </p:txBody>
        </p:sp>
      </p:grpSp>
    </p:spTree>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1000" fill="hold"/>
                                        <p:tgtEl>
                                          <p:spTgt spid="7"/>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anim calcmode="lin" valueType="num">
                                      <p:cBhvr>
                                        <p:cTn id="18" dur="500" fill="hold"/>
                                        <p:tgtEl>
                                          <p:spTgt spid="11"/>
                                        </p:tgtEl>
                                        <p:attrNameLst>
                                          <p:attrName>ppt_x</p:attrName>
                                        </p:attrNameLst>
                                      </p:cBhvr>
                                      <p:tavLst>
                                        <p:tav tm="0">
                                          <p:val>
                                            <p:strVal val="#ppt_x"/>
                                          </p:val>
                                        </p:tav>
                                        <p:tav tm="100000">
                                          <p:val>
                                            <p:strVal val="#ppt_x"/>
                                          </p:val>
                                        </p:tav>
                                      </p:tavLst>
                                    </p:anim>
                                    <p:anim calcmode="lin" valueType="num">
                                      <p:cBhvr>
                                        <p:cTn id="19"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0" y="226097"/>
            <a:ext cx="12190413" cy="979858"/>
            <a:chOff x="0" y="226097"/>
            <a:chExt cx="12190413" cy="979858"/>
          </a:xfrm>
        </p:grpSpPr>
        <p:grpSp>
          <p:nvGrpSpPr>
            <p:cNvPr id="16" name="组合 15"/>
            <p:cNvGrpSpPr/>
            <p:nvPr/>
          </p:nvGrpSpPr>
          <p:grpSpPr>
            <a:xfrm>
              <a:off x="4460260" y="226097"/>
              <a:ext cx="3255323" cy="785998"/>
              <a:chOff x="4973577" y="1161277"/>
              <a:chExt cx="2311400" cy="785998"/>
            </a:xfrm>
          </p:grpSpPr>
          <p:sp>
            <p:nvSpPr>
              <p:cNvPr id="31" name="TextBox 8"/>
              <p:cNvSpPr txBox="1">
                <a:spLocks noChangeArrowheads="1"/>
              </p:cNvSpPr>
              <p:nvPr/>
            </p:nvSpPr>
            <p:spPr bwMode="auto">
              <a:xfrm>
                <a:off x="4973577" y="1161277"/>
                <a:ext cx="23114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a:r>
                  <a:rPr lang="zh-CN" altLang="en-US" sz="3600" dirty="0">
                    <a:solidFill>
                      <a:schemeClr val="tx2">
                        <a:lumMod val="50000"/>
                      </a:schemeClr>
                    </a:solidFill>
                    <a:latin typeface="华文新魏" panose="02010800040101010101" pitchFamily="2" charset="-122"/>
                    <a:ea typeface="华文新魏" panose="02010800040101010101" pitchFamily="2" charset="-122"/>
                  </a:rPr>
                  <a:t>成功项目展示</a:t>
                </a:r>
              </a:p>
            </p:txBody>
          </p:sp>
          <p:sp>
            <p:nvSpPr>
              <p:cNvPr id="32" name="TextBox 8"/>
              <p:cNvSpPr txBox="1">
                <a:spLocks noChangeArrowheads="1"/>
              </p:cNvSpPr>
              <p:nvPr/>
            </p:nvSpPr>
            <p:spPr bwMode="auto">
              <a:xfrm>
                <a:off x="4973577" y="1747220"/>
                <a:ext cx="2311400"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p>
                <a:pPr algn="ctr" eaLnBrk="1" hangingPunct="1"/>
                <a:r>
                  <a:rPr lang="en-US" altLang="zh-CN" sz="1300" dirty="0">
                    <a:solidFill>
                      <a:srgbClr val="C00000"/>
                    </a:solidFill>
                    <a:latin typeface="微软雅黑" panose="020B0503020204020204" pitchFamily="34" charset="-122"/>
                    <a:ea typeface="微软雅黑" panose="020B0503020204020204" pitchFamily="34" charset="-122"/>
                    <a:sym typeface="Arial" panose="020B0604020202020204" pitchFamily="34" charset="0"/>
                  </a:rPr>
                  <a:t>CLICK TO ADD CAPTION TEXT</a:t>
                </a:r>
                <a:endParaRPr lang="zh-CN" altLang="en-US" sz="1300" dirty="0">
                  <a:solidFill>
                    <a:srgbClr val="C00000"/>
                  </a:solidFill>
                  <a:latin typeface="微软雅黑" panose="020B0503020204020204" pitchFamily="34" charset="-122"/>
                  <a:ea typeface="微软雅黑" panose="020B0503020204020204" pitchFamily="34" charset="-122"/>
                  <a:sym typeface="Arial" panose="020B0604020202020204" pitchFamily="34" charset="0"/>
                </a:endParaRPr>
              </a:p>
            </p:txBody>
          </p:sp>
        </p:grpSp>
        <p:cxnSp>
          <p:nvCxnSpPr>
            <p:cNvPr id="5" name="直接连接符 4"/>
            <p:cNvCxnSpPr/>
            <p:nvPr/>
          </p:nvCxnSpPr>
          <p:spPr>
            <a:xfrm>
              <a:off x="0" y="1205955"/>
              <a:ext cx="12190413" cy="0"/>
            </a:xfrm>
            <a:prstGeom prst="line">
              <a:avLst/>
            </a:prstGeom>
            <a:ln>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grpSp>
      <p:sp>
        <p:nvSpPr>
          <p:cNvPr id="7" name="AutoShape 36"/>
          <p:cNvSpPr>
            <a:spLocks noChangeArrowheads="1"/>
          </p:cNvSpPr>
          <p:nvPr/>
        </p:nvSpPr>
        <p:spPr bwMode="auto">
          <a:xfrm>
            <a:off x="1654175" y="3095625"/>
            <a:ext cx="1839913" cy="549275"/>
          </a:xfrm>
          <a:custGeom>
            <a:avLst/>
            <a:gdLst>
              <a:gd name="T0" fmla="*/ 2147483646 w 21600"/>
              <a:gd name="T1" fmla="*/ 177553805 h 21600"/>
              <a:gd name="T2" fmla="*/ 2147483646 w 21600"/>
              <a:gd name="T3" fmla="*/ 177553805 h 21600"/>
              <a:gd name="T4" fmla="*/ 2147483646 w 21600"/>
              <a:gd name="T5" fmla="*/ 177553805 h 21600"/>
              <a:gd name="T6" fmla="*/ 2147483646 w 21600"/>
              <a:gd name="T7" fmla="*/ 177553805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r>
              <a:rPr lang="zh-CN" altLang="en-US" sz="1100" dirty="0">
                <a:solidFill>
                  <a:schemeClr val="bg1">
                    <a:lumMod val="50000"/>
                  </a:schemeClr>
                </a:solidFill>
                <a:latin typeface="微软雅黑" panose="020B0503020204020204" pitchFamily="34" charset="-122"/>
                <a:ea typeface="微软雅黑" panose="020B0503020204020204" pitchFamily="34" charset="-122"/>
                <a:cs typeface="Lato Regular"/>
              </a:rPr>
              <a:t>点击此处更换文本点击此处更换文本</a:t>
            </a:r>
            <a:endParaRPr lang="en-US" altLang="zh-CN" sz="1100" dirty="0">
              <a:solidFill>
                <a:schemeClr val="bg1">
                  <a:lumMod val="50000"/>
                </a:schemeClr>
              </a:solidFill>
              <a:latin typeface="微软雅黑" panose="020B0503020204020204" pitchFamily="34" charset="-122"/>
              <a:ea typeface="微软雅黑" panose="020B0503020204020204" pitchFamily="34" charset="-122"/>
              <a:cs typeface="Lato Regular"/>
            </a:endParaRPr>
          </a:p>
          <a:p>
            <a:r>
              <a:rPr lang="zh-CN" altLang="en-US" sz="1100" dirty="0">
                <a:solidFill>
                  <a:schemeClr val="bg1">
                    <a:lumMod val="50000"/>
                  </a:schemeClr>
                </a:solidFill>
                <a:latin typeface="微软雅黑" panose="020B0503020204020204" pitchFamily="34" charset="-122"/>
                <a:ea typeface="微软雅黑" panose="020B0503020204020204" pitchFamily="34" charset="-122"/>
                <a:cs typeface="Lato Regular"/>
              </a:rPr>
              <a:t>点击此处更换文本</a:t>
            </a:r>
            <a:endParaRPr lang="en-US" altLang="zh-CN" sz="1100" dirty="0">
              <a:solidFill>
                <a:schemeClr val="bg1">
                  <a:lumMod val="50000"/>
                </a:schemeClr>
              </a:solidFill>
              <a:latin typeface="微软雅黑" panose="020B0503020204020204" pitchFamily="34" charset="-122"/>
              <a:ea typeface="微软雅黑" panose="020B0503020204020204" pitchFamily="34" charset="-122"/>
              <a:cs typeface="Lato Regular"/>
            </a:endParaRPr>
          </a:p>
          <a:p>
            <a:endParaRPr lang="en-US" altLang="zh-CN" sz="1100" dirty="0">
              <a:solidFill>
                <a:schemeClr val="bg1">
                  <a:lumMod val="50000"/>
                </a:schemeClr>
              </a:solidFill>
              <a:latin typeface="微软雅黑" panose="020B0503020204020204" pitchFamily="34" charset="-122"/>
              <a:ea typeface="微软雅黑" panose="020B0503020204020204" pitchFamily="34" charset="-122"/>
              <a:cs typeface="Lato Regular"/>
            </a:endParaRPr>
          </a:p>
        </p:txBody>
      </p:sp>
      <p:sp>
        <p:nvSpPr>
          <p:cNvPr id="8" name="AutoShape 37"/>
          <p:cNvSpPr>
            <a:spLocks noChangeArrowheads="1"/>
          </p:cNvSpPr>
          <p:nvPr/>
        </p:nvSpPr>
        <p:spPr bwMode="auto">
          <a:xfrm>
            <a:off x="2103438" y="2797175"/>
            <a:ext cx="1392237" cy="239713"/>
          </a:xfrm>
          <a:custGeom>
            <a:avLst/>
            <a:gdLst>
              <a:gd name="T0" fmla="*/ 2147483646 w 21600"/>
              <a:gd name="T1" fmla="*/ 14846403 h 21600"/>
              <a:gd name="T2" fmla="*/ 2147483646 w 21600"/>
              <a:gd name="T3" fmla="*/ 14846403 h 21600"/>
              <a:gd name="T4" fmla="*/ 2147483646 w 21600"/>
              <a:gd name="T5" fmla="*/ 14846403 h 21600"/>
              <a:gd name="T6" fmla="*/ 2147483646 w 21600"/>
              <a:gd name="T7" fmla="*/ 14846403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0091" tIns="20091" rIns="20091" bIns="20091" anchor="ctr"/>
          <a:lstStyle/>
          <a:p>
            <a:pPr algn="r" eaLnBrk="1" hangingPunct="1">
              <a:lnSpc>
                <a:spcPct val="120000"/>
              </a:lnSpc>
            </a:pPr>
            <a:r>
              <a:rPr lang="zh-CN" altLang="en-US" sz="1400">
                <a:solidFill>
                  <a:schemeClr val="bg1">
                    <a:lumMod val="50000"/>
                  </a:schemeClr>
                </a:solidFill>
                <a:latin typeface="Arial" panose="020B0604020202020204" pitchFamily="34" charset="0"/>
                <a:ea typeface="微软雅黑" panose="020B0503020204020204" pitchFamily="34" charset="-122"/>
                <a:sym typeface="Arial" panose="020B0604020202020204" pitchFamily="34" charset="0"/>
              </a:rPr>
              <a:t>请替换文字内容</a:t>
            </a:r>
            <a:endParaRPr lang="es-ES" altLang="zh-CN" sz="1400">
              <a:solidFill>
                <a:schemeClr val="bg1">
                  <a:lumMod val="5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9" name="AutoShape 38"/>
          <p:cNvSpPr/>
          <p:nvPr/>
        </p:nvSpPr>
        <p:spPr bwMode="auto">
          <a:xfrm>
            <a:off x="3605213" y="2838450"/>
            <a:ext cx="228600" cy="228600"/>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9"/>
                  <a:pt x="6723" y="20639"/>
                  <a:pt x="2881" y="16796"/>
                </a:cubicBezTo>
                <a:cubicBezTo>
                  <a:pt x="-961" y="12953"/>
                  <a:pt x="-961" y="6724"/>
                  <a:pt x="2881" y="2881"/>
                </a:cubicBezTo>
                <a:cubicBezTo>
                  <a:pt x="6723" y="-961"/>
                  <a:pt x="12953" y="-961"/>
                  <a:pt x="16796" y="2881"/>
                </a:cubicBezTo>
              </a:path>
            </a:pathLst>
          </a:custGeom>
          <a:solidFill>
            <a:schemeClr val="tx2">
              <a:lumMod val="50000"/>
            </a:schemeClr>
          </a:solidFill>
          <a:ln w="25400" cap="flat" cmpd="sng">
            <a:solidFill>
              <a:srgbClr val="000000">
                <a:alpha val="0"/>
              </a:srgbClr>
            </a:solidFill>
            <a:prstDash val="solid"/>
            <a:miter lim="0"/>
          </a:ln>
          <a:effectLst/>
        </p:spPr>
        <p:txBody>
          <a:bodyPr lIns="0" tIns="0" rIns="0" bIns="0" anchor="ctr"/>
          <a:lstStyle/>
          <a:p>
            <a:pPr algn="r" defTabSz="307975" eaLnBrk="1" hangingPunct="1">
              <a:lnSpc>
                <a:spcPct val="120000"/>
              </a:lnSpc>
              <a:defRPr/>
            </a:pPr>
            <a:endParaRPr lang="es-ES" sz="2110" noProof="1">
              <a:solidFill>
                <a:schemeClr val="bg1">
                  <a:lumMod val="50000"/>
                </a:schemeClr>
              </a:solidFill>
              <a:effectLst>
                <a:outerShdw blurRad="38100" dist="38100" dir="2700000" algn="tl">
                  <a:srgbClr val="000000"/>
                </a:outerShdw>
              </a:effectLst>
              <a:latin typeface="Arial" panose="020B0604020202020204" pitchFamily="34" charset="0"/>
              <a:ea typeface="微软雅黑" panose="020B0503020204020204" pitchFamily="34" charset="-122"/>
              <a:cs typeface="Gill Sans" charset="0"/>
              <a:sym typeface="Arial" panose="020B0604020202020204" pitchFamily="34" charset="0"/>
            </a:endParaRPr>
          </a:p>
        </p:txBody>
      </p:sp>
      <p:sp>
        <p:nvSpPr>
          <p:cNvPr id="10" name="AutoShape 39"/>
          <p:cNvSpPr>
            <a:spLocks noChangeArrowheads="1"/>
          </p:cNvSpPr>
          <p:nvPr/>
        </p:nvSpPr>
        <p:spPr bwMode="auto">
          <a:xfrm>
            <a:off x="8926513" y="3095625"/>
            <a:ext cx="1789112" cy="549275"/>
          </a:xfrm>
          <a:custGeom>
            <a:avLst/>
            <a:gdLst>
              <a:gd name="T0" fmla="*/ 2147483646 w 21600"/>
              <a:gd name="T1" fmla="*/ 177553805 h 21600"/>
              <a:gd name="T2" fmla="*/ 2147483646 w 21600"/>
              <a:gd name="T3" fmla="*/ 177553805 h 21600"/>
              <a:gd name="T4" fmla="*/ 2147483646 w 21600"/>
              <a:gd name="T5" fmla="*/ 177553805 h 21600"/>
              <a:gd name="T6" fmla="*/ 2147483646 w 21600"/>
              <a:gd name="T7" fmla="*/ 177553805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r>
              <a:rPr lang="zh-CN" altLang="en-US" sz="1100" dirty="0">
                <a:solidFill>
                  <a:schemeClr val="bg1">
                    <a:lumMod val="50000"/>
                  </a:schemeClr>
                </a:solidFill>
                <a:latin typeface="微软雅黑" panose="020B0503020204020204" pitchFamily="34" charset="-122"/>
                <a:ea typeface="微软雅黑" panose="020B0503020204020204" pitchFamily="34" charset="-122"/>
                <a:cs typeface="Lato Regular"/>
              </a:rPr>
              <a:t>点击此处更换文本点击此处更换文本</a:t>
            </a:r>
            <a:endParaRPr lang="en-US" altLang="zh-CN" sz="1100" dirty="0">
              <a:solidFill>
                <a:schemeClr val="bg1">
                  <a:lumMod val="50000"/>
                </a:schemeClr>
              </a:solidFill>
              <a:latin typeface="微软雅黑" panose="020B0503020204020204" pitchFamily="34" charset="-122"/>
              <a:ea typeface="微软雅黑" panose="020B0503020204020204" pitchFamily="34" charset="-122"/>
              <a:cs typeface="Lato Regular"/>
            </a:endParaRPr>
          </a:p>
          <a:p>
            <a:r>
              <a:rPr lang="zh-CN" altLang="en-US" sz="1100" dirty="0">
                <a:solidFill>
                  <a:schemeClr val="bg1">
                    <a:lumMod val="50000"/>
                  </a:schemeClr>
                </a:solidFill>
                <a:latin typeface="微软雅黑" panose="020B0503020204020204" pitchFamily="34" charset="-122"/>
                <a:ea typeface="微软雅黑" panose="020B0503020204020204" pitchFamily="34" charset="-122"/>
                <a:cs typeface="Lato Regular"/>
              </a:rPr>
              <a:t>点击此处更换文本</a:t>
            </a:r>
            <a:endParaRPr lang="en-US" altLang="zh-CN" sz="1100" dirty="0">
              <a:solidFill>
                <a:schemeClr val="bg1">
                  <a:lumMod val="50000"/>
                </a:schemeClr>
              </a:solidFill>
              <a:latin typeface="微软雅黑" panose="020B0503020204020204" pitchFamily="34" charset="-122"/>
              <a:ea typeface="微软雅黑" panose="020B0503020204020204" pitchFamily="34" charset="-122"/>
              <a:cs typeface="Lato Regular"/>
            </a:endParaRPr>
          </a:p>
          <a:p>
            <a:pPr lvl="0"/>
            <a:endParaRPr lang="en-US" altLang="zh-CN" sz="1100" dirty="0">
              <a:solidFill>
                <a:schemeClr val="bg1">
                  <a:lumMod val="50000"/>
                </a:schemeClr>
              </a:solidFill>
              <a:latin typeface="微软雅黑" panose="020B0503020204020204" pitchFamily="34" charset="-122"/>
              <a:ea typeface="微软雅黑" panose="020B0503020204020204" pitchFamily="34" charset="-122"/>
              <a:cs typeface="Lato Regular"/>
            </a:endParaRPr>
          </a:p>
        </p:txBody>
      </p:sp>
      <p:sp>
        <p:nvSpPr>
          <p:cNvPr id="11" name="AutoShape 40"/>
          <p:cNvSpPr>
            <a:spLocks noChangeArrowheads="1"/>
          </p:cNvSpPr>
          <p:nvPr/>
        </p:nvSpPr>
        <p:spPr bwMode="auto">
          <a:xfrm>
            <a:off x="8918575" y="2797175"/>
            <a:ext cx="1430338" cy="268288"/>
          </a:xfrm>
          <a:custGeom>
            <a:avLst/>
            <a:gdLst>
              <a:gd name="T0" fmla="*/ 2147483646 w 21600"/>
              <a:gd name="T1" fmla="*/ 20792382 h 21600"/>
              <a:gd name="T2" fmla="*/ 2147483646 w 21600"/>
              <a:gd name="T3" fmla="*/ 20792382 h 21600"/>
              <a:gd name="T4" fmla="*/ 2147483646 w 21600"/>
              <a:gd name="T5" fmla="*/ 20792382 h 21600"/>
              <a:gd name="T6" fmla="*/ 2147483646 w 21600"/>
              <a:gd name="T7" fmla="*/ 20792382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0091" tIns="20091" rIns="20091" bIns="20091" anchor="ctr"/>
          <a:lstStyle/>
          <a:p>
            <a:pPr eaLnBrk="1" hangingPunct="1">
              <a:lnSpc>
                <a:spcPct val="120000"/>
              </a:lnSpc>
            </a:pPr>
            <a:r>
              <a:rPr lang="zh-CN" altLang="en-US" sz="1400">
                <a:solidFill>
                  <a:schemeClr val="bg1">
                    <a:lumMod val="50000"/>
                  </a:schemeClr>
                </a:solidFill>
                <a:latin typeface="Arial" panose="020B0604020202020204" pitchFamily="34" charset="0"/>
                <a:ea typeface="微软雅黑" panose="020B0503020204020204" pitchFamily="34" charset="-122"/>
                <a:sym typeface="Arial" panose="020B0604020202020204" pitchFamily="34" charset="0"/>
              </a:rPr>
              <a:t>请替换文字内容</a:t>
            </a:r>
            <a:endParaRPr lang="es-ES" altLang="zh-CN" sz="1400">
              <a:solidFill>
                <a:schemeClr val="bg1">
                  <a:lumMod val="5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2" name="AutoShape 41"/>
          <p:cNvSpPr/>
          <p:nvPr/>
        </p:nvSpPr>
        <p:spPr bwMode="auto">
          <a:xfrm>
            <a:off x="8632825" y="2838450"/>
            <a:ext cx="227013" cy="228600"/>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9"/>
                  <a:pt x="6723" y="20639"/>
                  <a:pt x="2881" y="16796"/>
                </a:cubicBezTo>
                <a:cubicBezTo>
                  <a:pt x="-961" y="12953"/>
                  <a:pt x="-961" y="6724"/>
                  <a:pt x="2881" y="2881"/>
                </a:cubicBezTo>
                <a:cubicBezTo>
                  <a:pt x="6723" y="-961"/>
                  <a:pt x="12953" y="-961"/>
                  <a:pt x="16796" y="2881"/>
                </a:cubicBezTo>
              </a:path>
            </a:pathLst>
          </a:custGeom>
          <a:solidFill>
            <a:srgbClr val="C00000"/>
          </a:solidFill>
          <a:ln w="25400" cap="flat" cmpd="sng">
            <a:solidFill>
              <a:srgbClr val="000000">
                <a:alpha val="0"/>
              </a:srgbClr>
            </a:solidFill>
            <a:prstDash val="solid"/>
            <a:miter lim="0"/>
          </a:ln>
          <a:effectLst/>
        </p:spPr>
        <p:txBody>
          <a:bodyPr lIns="0" tIns="0" rIns="0" bIns="0" anchor="ctr"/>
          <a:lstStyle/>
          <a:p>
            <a:pPr defTabSz="307975" eaLnBrk="1" hangingPunct="1">
              <a:lnSpc>
                <a:spcPct val="120000"/>
              </a:lnSpc>
              <a:defRPr/>
            </a:pPr>
            <a:endParaRPr lang="es-ES" sz="2110" noProof="1">
              <a:solidFill>
                <a:schemeClr val="bg1">
                  <a:lumMod val="50000"/>
                </a:schemeClr>
              </a:solidFill>
              <a:effectLst>
                <a:outerShdw blurRad="38100" dist="38100" dir="2700000" algn="tl">
                  <a:srgbClr val="000000"/>
                </a:outerShdw>
              </a:effectLst>
              <a:latin typeface="Arial" panose="020B0604020202020204" pitchFamily="34" charset="0"/>
              <a:ea typeface="微软雅黑" panose="020B0503020204020204" pitchFamily="34" charset="-122"/>
              <a:cs typeface="Gill Sans" charset="0"/>
              <a:sym typeface="Arial" panose="020B0604020202020204" pitchFamily="34" charset="0"/>
            </a:endParaRPr>
          </a:p>
        </p:txBody>
      </p:sp>
      <p:sp>
        <p:nvSpPr>
          <p:cNvPr id="13" name="AutoShape 48"/>
          <p:cNvSpPr>
            <a:spLocks noChangeArrowheads="1"/>
          </p:cNvSpPr>
          <p:nvPr/>
        </p:nvSpPr>
        <p:spPr bwMode="auto">
          <a:xfrm>
            <a:off x="1655763" y="4883150"/>
            <a:ext cx="1839912" cy="549275"/>
          </a:xfrm>
          <a:custGeom>
            <a:avLst/>
            <a:gdLst>
              <a:gd name="T0" fmla="*/ 2147483646 w 21600"/>
              <a:gd name="T1" fmla="*/ 177553805 h 21600"/>
              <a:gd name="T2" fmla="*/ 2147483646 w 21600"/>
              <a:gd name="T3" fmla="*/ 177553805 h 21600"/>
              <a:gd name="T4" fmla="*/ 2147483646 w 21600"/>
              <a:gd name="T5" fmla="*/ 177553805 h 21600"/>
              <a:gd name="T6" fmla="*/ 2147483646 w 21600"/>
              <a:gd name="T7" fmla="*/ 177553805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r>
              <a:rPr lang="zh-CN" altLang="en-US" sz="1100" dirty="0">
                <a:solidFill>
                  <a:schemeClr val="bg1">
                    <a:lumMod val="50000"/>
                  </a:schemeClr>
                </a:solidFill>
                <a:latin typeface="微软雅黑" panose="020B0503020204020204" pitchFamily="34" charset="-122"/>
                <a:ea typeface="微软雅黑" panose="020B0503020204020204" pitchFamily="34" charset="-122"/>
                <a:cs typeface="Lato Regular"/>
              </a:rPr>
              <a:t>点击此处更换文本点击此处更换文本</a:t>
            </a:r>
            <a:endParaRPr lang="en-US" altLang="zh-CN" sz="1100" dirty="0">
              <a:solidFill>
                <a:schemeClr val="bg1">
                  <a:lumMod val="50000"/>
                </a:schemeClr>
              </a:solidFill>
              <a:latin typeface="微软雅黑" panose="020B0503020204020204" pitchFamily="34" charset="-122"/>
              <a:ea typeface="微软雅黑" panose="020B0503020204020204" pitchFamily="34" charset="-122"/>
              <a:cs typeface="Lato Regular"/>
            </a:endParaRPr>
          </a:p>
          <a:p>
            <a:r>
              <a:rPr lang="zh-CN" altLang="en-US" sz="1100" dirty="0">
                <a:solidFill>
                  <a:schemeClr val="bg1">
                    <a:lumMod val="50000"/>
                  </a:schemeClr>
                </a:solidFill>
                <a:latin typeface="微软雅黑" panose="020B0503020204020204" pitchFamily="34" charset="-122"/>
                <a:ea typeface="微软雅黑" panose="020B0503020204020204" pitchFamily="34" charset="-122"/>
                <a:cs typeface="Lato Regular"/>
              </a:rPr>
              <a:t>点击此处更换文本</a:t>
            </a:r>
            <a:endParaRPr lang="en-US" altLang="zh-CN" sz="1100" dirty="0">
              <a:solidFill>
                <a:schemeClr val="bg1">
                  <a:lumMod val="50000"/>
                </a:schemeClr>
              </a:solidFill>
              <a:latin typeface="微软雅黑" panose="020B0503020204020204" pitchFamily="34" charset="-122"/>
              <a:ea typeface="微软雅黑" panose="020B0503020204020204" pitchFamily="34" charset="-122"/>
              <a:cs typeface="Lato Regular"/>
            </a:endParaRPr>
          </a:p>
          <a:p>
            <a:pPr lvl="0"/>
            <a:endParaRPr lang="en-US" altLang="zh-CN" sz="1100" dirty="0">
              <a:solidFill>
                <a:schemeClr val="bg1">
                  <a:lumMod val="50000"/>
                </a:schemeClr>
              </a:solidFill>
              <a:latin typeface="微软雅黑" panose="020B0503020204020204" pitchFamily="34" charset="-122"/>
              <a:ea typeface="微软雅黑" panose="020B0503020204020204" pitchFamily="34" charset="-122"/>
              <a:cs typeface="Lato Regular"/>
            </a:endParaRPr>
          </a:p>
        </p:txBody>
      </p:sp>
      <p:sp>
        <p:nvSpPr>
          <p:cNvPr id="14" name="AutoShape 49"/>
          <p:cNvSpPr>
            <a:spLocks noChangeArrowheads="1"/>
          </p:cNvSpPr>
          <p:nvPr/>
        </p:nvSpPr>
        <p:spPr bwMode="auto">
          <a:xfrm>
            <a:off x="2105025" y="4584700"/>
            <a:ext cx="1390650" cy="241300"/>
          </a:xfrm>
          <a:custGeom>
            <a:avLst/>
            <a:gdLst>
              <a:gd name="T0" fmla="*/ 2147483646 w 21600"/>
              <a:gd name="T1" fmla="*/ 15043636 h 21600"/>
              <a:gd name="T2" fmla="*/ 2147483646 w 21600"/>
              <a:gd name="T3" fmla="*/ 15043636 h 21600"/>
              <a:gd name="T4" fmla="*/ 2147483646 w 21600"/>
              <a:gd name="T5" fmla="*/ 15043636 h 21600"/>
              <a:gd name="T6" fmla="*/ 2147483646 w 21600"/>
              <a:gd name="T7" fmla="*/ 1504363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0091" tIns="20091" rIns="20091" bIns="20091" anchor="ctr"/>
          <a:lstStyle/>
          <a:p>
            <a:pPr algn="r" eaLnBrk="1" hangingPunct="1">
              <a:lnSpc>
                <a:spcPct val="120000"/>
              </a:lnSpc>
            </a:pPr>
            <a:r>
              <a:rPr lang="zh-CN" altLang="en-US" sz="1400" dirty="0">
                <a:solidFill>
                  <a:schemeClr val="bg1">
                    <a:lumMod val="50000"/>
                  </a:schemeClr>
                </a:solidFill>
                <a:latin typeface="Arial" panose="020B0604020202020204" pitchFamily="34" charset="0"/>
                <a:ea typeface="微软雅黑" panose="020B0503020204020204" pitchFamily="34" charset="-122"/>
                <a:sym typeface="Arial" panose="020B0604020202020204" pitchFamily="34" charset="0"/>
              </a:rPr>
              <a:t>请替换文字内容</a:t>
            </a:r>
            <a:endParaRPr lang="es-ES" altLang="zh-CN" sz="1400" dirty="0">
              <a:solidFill>
                <a:schemeClr val="bg1">
                  <a:lumMod val="5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5" name="AutoShape 50"/>
          <p:cNvSpPr/>
          <p:nvPr/>
        </p:nvSpPr>
        <p:spPr bwMode="auto">
          <a:xfrm>
            <a:off x="3606800" y="4625975"/>
            <a:ext cx="228600" cy="228600"/>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9"/>
                  <a:pt x="6723" y="20639"/>
                  <a:pt x="2881" y="16796"/>
                </a:cubicBezTo>
                <a:cubicBezTo>
                  <a:pt x="-961" y="12953"/>
                  <a:pt x="-961" y="6724"/>
                  <a:pt x="2881" y="2881"/>
                </a:cubicBezTo>
                <a:cubicBezTo>
                  <a:pt x="6723" y="-961"/>
                  <a:pt x="12953" y="-961"/>
                  <a:pt x="16796" y="2881"/>
                </a:cubicBezTo>
              </a:path>
            </a:pathLst>
          </a:custGeom>
          <a:solidFill>
            <a:srgbClr val="C00000"/>
          </a:solidFill>
          <a:ln w="25400" cap="flat" cmpd="sng">
            <a:solidFill>
              <a:srgbClr val="000000">
                <a:alpha val="0"/>
              </a:srgbClr>
            </a:solidFill>
            <a:prstDash val="solid"/>
            <a:miter lim="0"/>
          </a:ln>
          <a:effectLst/>
        </p:spPr>
        <p:txBody>
          <a:bodyPr lIns="0" tIns="0" rIns="0" bIns="0" anchor="ctr"/>
          <a:lstStyle/>
          <a:p>
            <a:pPr algn="r" defTabSz="307975" eaLnBrk="1" hangingPunct="1">
              <a:lnSpc>
                <a:spcPct val="120000"/>
              </a:lnSpc>
              <a:defRPr/>
            </a:pPr>
            <a:endParaRPr lang="es-ES" sz="2110" noProof="1">
              <a:solidFill>
                <a:schemeClr val="bg1">
                  <a:lumMod val="50000"/>
                </a:schemeClr>
              </a:solidFill>
              <a:effectLst>
                <a:outerShdw blurRad="38100" dist="38100" dir="2700000" algn="tl">
                  <a:srgbClr val="000000"/>
                </a:outerShdw>
              </a:effectLst>
              <a:latin typeface="Arial" panose="020B0604020202020204" pitchFamily="34" charset="0"/>
              <a:ea typeface="微软雅黑" panose="020B0503020204020204" pitchFamily="34" charset="-122"/>
              <a:cs typeface="Gill Sans" charset="0"/>
              <a:sym typeface="Arial" panose="020B0604020202020204" pitchFamily="34" charset="0"/>
            </a:endParaRPr>
          </a:p>
        </p:txBody>
      </p:sp>
      <p:sp>
        <p:nvSpPr>
          <p:cNvPr id="17" name="AutoShape 51"/>
          <p:cNvSpPr>
            <a:spLocks noChangeArrowheads="1"/>
          </p:cNvSpPr>
          <p:nvPr/>
        </p:nvSpPr>
        <p:spPr bwMode="auto">
          <a:xfrm>
            <a:off x="8897938" y="4883150"/>
            <a:ext cx="1787525" cy="549275"/>
          </a:xfrm>
          <a:custGeom>
            <a:avLst/>
            <a:gdLst>
              <a:gd name="T0" fmla="*/ 2147483646 w 21600"/>
              <a:gd name="T1" fmla="*/ 177553805 h 21600"/>
              <a:gd name="T2" fmla="*/ 2147483646 w 21600"/>
              <a:gd name="T3" fmla="*/ 177553805 h 21600"/>
              <a:gd name="T4" fmla="*/ 2147483646 w 21600"/>
              <a:gd name="T5" fmla="*/ 177553805 h 21600"/>
              <a:gd name="T6" fmla="*/ 2147483646 w 21600"/>
              <a:gd name="T7" fmla="*/ 177553805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r>
              <a:rPr lang="zh-CN" altLang="en-US" sz="1100" dirty="0">
                <a:solidFill>
                  <a:schemeClr val="bg1">
                    <a:lumMod val="50000"/>
                  </a:schemeClr>
                </a:solidFill>
                <a:latin typeface="微软雅黑" panose="020B0503020204020204" pitchFamily="34" charset="-122"/>
                <a:ea typeface="微软雅黑" panose="020B0503020204020204" pitchFamily="34" charset="-122"/>
                <a:cs typeface="Lato Regular"/>
              </a:rPr>
              <a:t>点击此处更换文本点击此处更换文本</a:t>
            </a:r>
            <a:endParaRPr lang="en-US" altLang="zh-CN" sz="1100" dirty="0">
              <a:solidFill>
                <a:schemeClr val="bg1">
                  <a:lumMod val="50000"/>
                </a:schemeClr>
              </a:solidFill>
              <a:latin typeface="微软雅黑" panose="020B0503020204020204" pitchFamily="34" charset="-122"/>
              <a:ea typeface="微软雅黑" panose="020B0503020204020204" pitchFamily="34" charset="-122"/>
              <a:cs typeface="Lato Regular"/>
            </a:endParaRPr>
          </a:p>
          <a:p>
            <a:r>
              <a:rPr lang="zh-CN" altLang="en-US" sz="1100" dirty="0">
                <a:solidFill>
                  <a:schemeClr val="bg1">
                    <a:lumMod val="50000"/>
                  </a:schemeClr>
                </a:solidFill>
                <a:latin typeface="微软雅黑" panose="020B0503020204020204" pitchFamily="34" charset="-122"/>
                <a:ea typeface="微软雅黑" panose="020B0503020204020204" pitchFamily="34" charset="-122"/>
                <a:cs typeface="Lato Regular"/>
              </a:rPr>
              <a:t>点击此处更换文本</a:t>
            </a:r>
            <a:endParaRPr lang="en-US" altLang="zh-CN" sz="1100" dirty="0">
              <a:solidFill>
                <a:schemeClr val="bg1">
                  <a:lumMod val="50000"/>
                </a:schemeClr>
              </a:solidFill>
              <a:latin typeface="微软雅黑" panose="020B0503020204020204" pitchFamily="34" charset="-122"/>
              <a:ea typeface="微软雅黑" panose="020B0503020204020204" pitchFamily="34" charset="-122"/>
              <a:cs typeface="Lato Regular"/>
            </a:endParaRPr>
          </a:p>
          <a:p>
            <a:pPr lvl="0"/>
            <a:endParaRPr lang="en-US" altLang="zh-CN" sz="1100" dirty="0">
              <a:solidFill>
                <a:schemeClr val="bg1">
                  <a:lumMod val="50000"/>
                </a:schemeClr>
              </a:solidFill>
              <a:latin typeface="微软雅黑" panose="020B0503020204020204" pitchFamily="34" charset="-122"/>
              <a:ea typeface="微软雅黑" panose="020B0503020204020204" pitchFamily="34" charset="-122"/>
              <a:cs typeface="Lato Regular"/>
            </a:endParaRPr>
          </a:p>
        </p:txBody>
      </p:sp>
      <p:sp>
        <p:nvSpPr>
          <p:cNvPr id="18" name="AutoShape 52"/>
          <p:cNvSpPr>
            <a:spLocks noChangeArrowheads="1"/>
          </p:cNvSpPr>
          <p:nvPr/>
        </p:nvSpPr>
        <p:spPr bwMode="auto">
          <a:xfrm>
            <a:off x="8890000" y="4584700"/>
            <a:ext cx="1430338" cy="269875"/>
          </a:xfrm>
          <a:custGeom>
            <a:avLst/>
            <a:gdLst>
              <a:gd name="T0" fmla="*/ 2147483646 w 21600"/>
              <a:gd name="T1" fmla="*/ 21039105 h 21600"/>
              <a:gd name="T2" fmla="*/ 2147483646 w 21600"/>
              <a:gd name="T3" fmla="*/ 21039105 h 21600"/>
              <a:gd name="T4" fmla="*/ 2147483646 w 21600"/>
              <a:gd name="T5" fmla="*/ 21039105 h 21600"/>
              <a:gd name="T6" fmla="*/ 2147483646 w 21600"/>
              <a:gd name="T7" fmla="*/ 21039105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0091" tIns="20091" rIns="20091" bIns="20091" anchor="ctr"/>
          <a:lstStyle/>
          <a:p>
            <a:pPr eaLnBrk="1" hangingPunct="1">
              <a:lnSpc>
                <a:spcPct val="120000"/>
              </a:lnSpc>
            </a:pPr>
            <a:r>
              <a:rPr lang="zh-CN" altLang="en-US" sz="1400">
                <a:solidFill>
                  <a:schemeClr val="bg1">
                    <a:lumMod val="50000"/>
                  </a:schemeClr>
                </a:solidFill>
                <a:latin typeface="Arial" panose="020B0604020202020204" pitchFamily="34" charset="0"/>
                <a:ea typeface="微软雅黑" panose="020B0503020204020204" pitchFamily="34" charset="-122"/>
                <a:sym typeface="Arial" panose="020B0604020202020204" pitchFamily="34" charset="0"/>
              </a:rPr>
              <a:t>请替换文字内容</a:t>
            </a:r>
            <a:endParaRPr lang="es-ES" altLang="zh-CN" sz="1400">
              <a:solidFill>
                <a:schemeClr val="bg1">
                  <a:lumMod val="5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9" name="AutoShape 53"/>
          <p:cNvSpPr/>
          <p:nvPr/>
        </p:nvSpPr>
        <p:spPr bwMode="auto">
          <a:xfrm>
            <a:off x="8604250" y="4625975"/>
            <a:ext cx="227013" cy="228600"/>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9"/>
                  <a:pt x="6723" y="20639"/>
                  <a:pt x="2881" y="16796"/>
                </a:cubicBezTo>
                <a:cubicBezTo>
                  <a:pt x="-961" y="12953"/>
                  <a:pt x="-961" y="6724"/>
                  <a:pt x="2881" y="2881"/>
                </a:cubicBezTo>
                <a:cubicBezTo>
                  <a:pt x="6723" y="-961"/>
                  <a:pt x="12953" y="-961"/>
                  <a:pt x="16796" y="2881"/>
                </a:cubicBezTo>
              </a:path>
            </a:pathLst>
          </a:custGeom>
          <a:solidFill>
            <a:schemeClr val="tx2">
              <a:lumMod val="50000"/>
            </a:schemeClr>
          </a:solidFill>
          <a:ln w="25400" cap="flat" cmpd="sng">
            <a:solidFill>
              <a:srgbClr val="000000">
                <a:alpha val="0"/>
              </a:srgbClr>
            </a:solidFill>
            <a:prstDash val="solid"/>
            <a:miter lim="0"/>
          </a:ln>
          <a:effectLst/>
        </p:spPr>
        <p:txBody>
          <a:bodyPr lIns="0" tIns="0" rIns="0" bIns="0" anchor="ctr"/>
          <a:lstStyle/>
          <a:p>
            <a:pPr defTabSz="307975" eaLnBrk="1" hangingPunct="1">
              <a:lnSpc>
                <a:spcPct val="120000"/>
              </a:lnSpc>
              <a:defRPr/>
            </a:pPr>
            <a:endParaRPr lang="es-ES" sz="2110" noProof="1">
              <a:solidFill>
                <a:schemeClr val="bg1">
                  <a:lumMod val="50000"/>
                </a:schemeClr>
              </a:solidFill>
              <a:effectLst>
                <a:outerShdw blurRad="38100" dist="38100" dir="2700000" algn="tl">
                  <a:srgbClr val="000000"/>
                </a:outerShdw>
              </a:effectLst>
              <a:latin typeface="Arial" panose="020B0604020202020204" pitchFamily="34" charset="0"/>
              <a:ea typeface="微软雅黑" panose="020B0503020204020204" pitchFamily="34" charset="-122"/>
              <a:cs typeface="Gill Sans" charset="0"/>
              <a:sym typeface="Arial" panose="020B0604020202020204" pitchFamily="34" charset="0"/>
            </a:endParaRPr>
          </a:p>
        </p:txBody>
      </p:sp>
      <p:grpSp>
        <p:nvGrpSpPr>
          <p:cNvPr id="20" name="组合 19"/>
          <p:cNvGrpSpPr/>
          <p:nvPr/>
        </p:nvGrpSpPr>
        <p:grpSpPr>
          <a:xfrm>
            <a:off x="4361539" y="2208770"/>
            <a:ext cx="3804562" cy="3724954"/>
            <a:chOff x="4040440" y="1856932"/>
            <a:chExt cx="4283736" cy="4194102"/>
          </a:xfrm>
        </p:grpSpPr>
        <p:sp>
          <p:nvSpPr>
            <p:cNvPr id="21" name="椭圆 20"/>
            <p:cNvSpPr/>
            <p:nvPr/>
          </p:nvSpPr>
          <p:spPr>
            <a:xfrm>
              <a:off x="4664140" y="3005361"/>
              <a:ext cx="3045672" cy="3045673"/>
            </a:xfrm>
            <a:prstGeom prst="ellipse">
              <a:avLst/>
            </a:prstGeom>
            <a:noFill/>
            <a:ln w="7620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b" anchorCtr="1"/>
            <a:lstStyle/>
            <a:p>
              <a:pPr algn="ctr">
                <a:defRPr/>
              </a:pPr>
              <a:r>
                <a:rPr lang="zh-CN" altLang="en-US" sz="3200" b="1" dirty="0">
                  <a:solidFill>
                    <a:schemeClr val="bg1">
                      <a:lumMod val="50000"/>
                    </a:schemeClr>
                  </a:solidFill>
                  <a:latin typeface="微软雅黑" panose="020B0503020204020204" pitchFamily="34" charset="-122"/>
                  <a:ea typeface="微软雅黑" panose="020B0503020204020204" pitchFamily="34" charset="-122"/>
                </a:rPr>
                <a:t>文字内容</a:t>
              </a:r>
            </a:p>
          </p:txBody>
        </p:sp>
        <p:sp>
          <p:nvSpPr>
            <p:cNvPr id="22" name="任意多边形 10"/>
            <p:cNvSpPr/>
            <p:nvPr/>
          </p:nvSpPr>
          <p:spPr>
            <a:xfrm>
              <a:off x="4044175" y="1856932"/>
              <a:ext cx="2016754" cy="2321134"/>
            </a:xfrm>
            <a:custGeom>
              <a:avLst/>
              <a:gdLst>
                <a:gd name="connsiteX0" fmla="*/ 1710175 w 1714090"/>
                <a:gd name="connsiteY0" fmla="*/ 0 h 1972478"/>
                <a:gd name="connsiteX1" fmla="*/ 1714090 w 1714090"/>
                <a:gd name="connsiteY1" fmla="*/ 1972478 h 1972478"/>
                <a:gd name="connsiteX2" fmla="*/ 0 w 1714090"/>
                <a:gd name="connsiteY2" fmla="*/ 982847 h 1972478"/>
              </a:gdLst>
              <a:ahLst/>
              <a:cxnLst>
                <a:cxn ang="0">
                  <a:pos x="connsiteX0" y="connsiteY0"/>
                </a:cxn>
                <a:cxn ang="0">
                  <a:pos x="connsiteX1" y="connsiteY1"/>
                </a:cxn>
                <a:cxn ang="0">
                  <a:pos x="connsiteX2" y="connsiteY2"/>
                </a:cxn>
              </a:cxnLst>
              <a:rect l="l" t="t" r="r" b="b"/>
              <a:pathLst>
                <a:path w="1714090" h="1972478">
                  <a:moveTo>
                    <a:pt x="1710175" y="0"/>
                  </a:moveTo>
                  <a:lnTo>
                    <a:pt x="1714090" y="1972478"/>
                  </a:lnTo>
                  <a:lnTo>
                    <a:pt x="0" y="982847"/>
                  </a:lnTo>
                  <a:close/>
                </a:path>
              </a:pathLst>
            </a:cu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04000" anchor="ctr"/>
            <a:lstStyle/>
            <a:p>
              <a:pPr algn="ctr">
                <a:defRPr/>
              </a:pPr>
              <a:r>
                <a:rPr lang="zh-CN" altLang="en-US" sz="2400" dirty="0">
                  <a:solidFill>
                    <a:srgbClr val="FFFFFF"/>
                  </a:solidFill>
                  <a:latin typeface="微软雅黑" panose="020B0503020204020204" pitchFamily="34" charset="-122"/>
                  <a:ea typeface="微软雅黑" panose="020B0503020204020204" pitchFamily="34" charset="-122"/>
                </a:rPr>
                <a:t>文字</a:t>
              </a:r>
            </a:p>
          </p:txBody>
        </p:sp>
        <p:sp>
          <p:nvSpPr>
            <p:cNvPr id="23" name="任意多边形 11"/>
            <p:cNvSpPr/>
            <p:nvPr/>
          </p:nvSpPr>
          <p:spPr>
            <a:xfrm>
              <a:off x="6301820" y="3326548"/>
              <a:ext cx="2014887" cy="2319267"/>
            </a:xfrm>
            <a:custGeom>
              <a:avLst/>
              <a:gdLst>
                <a:gd name="connsiteX0" fmla="*/ 1710174 w 1714090"/>
                <a:gd name="connsiteY0" fmla="*/ 0 h 1972478"/>
                <a:gd name="connsiteX1" fmla="*/ 1714090 w 1714090"/>
                <a:gd name="connsiteY1" fmla="*/ 1972478 h 1972478"/>
                <a:gd name="connsiteX2" fmla="*/ 0 w 1714090"/>
                <a:gd name="connsiteY2" fmla="*/ 982848 h 1972478"/>
              </a:gdLst>
              <a:ahLst/>
              <a:cxnLst>
                <a:cxn ang="0">
                  <a:pos x="connsiteX0" y="connsiteY0"/>
                </a:cxn>
                <a:cxn ang="0">
                  <a:pos x="connsiteX1" y="connsiteY1"/>
                </a:cxn>
                <a:cxn ang="0">
                  <a:pos x="connsiteX2" y="connsiteY2"/>
                </a:cxn>
              </a:cxnLst>
              <a:rect l="l" t="t" r="r" b="b"/>
              <a:pathLst>
                <a:path w="1714090" h="1972478">
                  <a:moveTo>
                    <a:pt x="1710174" y="0"/>
                  </a:moveTo>
                  <a:lnTo>
                    <a:pt x="1714090" y="1972478"/>
                  </a:lnTo>
                  <a:lnTo>
                    <a:pt x="0" y="982848"/>
                  </a:lnTo>
                  <a:close/>
                </a:path>
              </a:pathLst>
            </a:cu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24000" rIns="0" anchor="ctr"/>
            <a:lstStyle/>
            <a:p>
              <a:pPr algn="ctr">
                <a:defRPr/>
              </a:pPr>
              <a:r>
                <a:rPr lang="zh-CN" altLang="en-US" sz="2400" dirty="0">
                  <a:solidFill>
                    <a:srgbClr val="FFFFFF"/>
                  </a:solidFill>
                  <a:latin typeface="微软雅黑" panose="020B0503020204020204" pitchFamily="34" charset="-122"/>
                  <a:ea typeface="微软雅黑" panose="020B0503020204020204" pitchFamily="34" charset="-122"/>
                </a:rPr>
                <a:t>文字</a:t>
              </a:r>
            </a:p>
          </p:txBody>
        </p:sp>
        <p:sp>
          <p:nvSpPr>
            <p:cNvPr id="24" name="任意多边形 12"/>
            <p:cNvSpPr/>
            <p:nvPr/>
          </p:nvSpPr>
          <p:spPr>
            <a:xfrm>
              <a:off x="4040440" y="3326548"/>
              <a:ext cx="2016754" cy="2319267"/>
            </a:xfrm>
            <a:custGeom>
              <a:avLst/>
              <a:gdLst>
                <a:gd name="connsiteX0" fmla="*/ 3917 w 1714090"/>
                <a:gd name="connsiteY0" fmla="*/ 0 h 1972478"/>
                <a:gd name="connsiteX1" fmla="*/ 1714090 w 1714090"/>
                <a:gd name="connsiteY1" fmla="*/ 982848 h 1972478"/>
                <a:gd name="connsiteX2" fmla="*/ 0 w 1714090"/>
                <a:gd name="connsiteY2" fmla="*/ 1972478 h 1972478"/>
              </a:gdLst>
              <a:ahLst/>
              <a:cxnLst>
                <a:cxn ang="0">
                  <a:pos x="connsiteX0" y="connsiteY0"/>
                </a:cxn>
                <a:cxn ang="0">
                  <a:pos x="connsiteX1" y="connsiteY1"/>
                </a:cxn>
                <a:cxn ang="0">
                  <a:pos x="connsiteX2" y="connsiteY2"/>
                </a:cxn>
              </a:cxnLst>
              <a:rect l="l" t="t" r="r" b="b"/>
              <a:pathLst>
                <a:path w="1714090" h="1972478">
                  <a:moveTo>
                    <a:pt x="3917" y="0"/>
                  </a:moveTo>
                  <a:lnTo>
                    <a:pt x="1714090" y="982848"/>
                  </a:lnTo>
                  <a:lnTo>
                    <a:pt x="0" y="1972478"/>
                  </a:ln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324000" anchor="ctr"/>
            <a:lstStyle/>
            <a:p>
              <a:pPr algn="ctr">
                <a:defRPr/>
              </a:pPr>
              <a:r>
                <a:rPr lang="zh-CN" altLang="en-US" sz="2400" dirty="0">
                  <a:solidFill>
                    <a:srgbClr val="FFFFFF"/>
                  </a:solidFill>
                  <a:latin typeface="微软雅黑" panose="020B0503020204020204" pitchFamily="34" charset="-122"/>
                  <a:ea typeface="微软雅黑" panose="020B0503020204020204" pitchFamily="34" charset="-122"/>
                </a:rPr>
                <a:t>文字</a:t>
              </a:r>
            </a:p>
          </p:txBody>
        </p:sp>
        <p:sp>
          <p:nvSpPr>
            <p:cNvPr id="25" name="任意多边形 13"/>
            <p:cNvSpPr/>
            <p:nvPr/>
          </p:nvSpPr>
          <p:spPr>
            <a:xfrm>
              <a:off x="6309289" y="1856932"/>
              <a:ext cx="2014887" cy="2321134"/>
            </a:xfrm>
            <a:custGeom>
              <a:avLst/>
              <a:gdLst>
                <a:gd name="connsiteX0" fmla="*/ 3915 w 1714090"/>
                <a:gd name="connsiteY0" fmla="*/ 0 h 1972478"/>
                <a:gd name="connsiteX1" fmla="*/ 1714090 w 1714090"/>
                <a:gd name="connsiteY1" fmla="*/ 982847 h 1972478"/>
                <a:gd name="connsiteX2" fmla="*/ 0 w 1714090"/>
                <a:gd name="connsiteY2" fmla="*/ 1972478 h 1972478"/>
              </a:gdLst>
              <a:ahLst/>
              <a:cxnLst>
                <a:cxn ang="0">
                  <a:pos x="connsiteX0" y="connsiteY0"/>
                </a:cxn>
                <a:cxn ang="0">
                  <a:pos x="connsiteX1" y="connsiteY1"/>
                </a:cxn>
                <a:cxn ang="0">
                  <a:pos x="connsiteX2" y="connsiteY2"/>
                </a:cxn>
              </a:cxnLst>
              <a:rect l="l" t="t" r="r" b="b"/>
              <a:pathLst>
                <a:path w="1714090" h="1972478">
                  <a:moveTo>
                    <a:pt x="3915" y="0"/>
                  </a:moveTo>
                  <a:lnTo>
                    <a:pt x="1714090" y="982847"/>
                  </a:lnTo>
                  <a:lnTo>
                    <a:pt x="0" y="1972478"/>
                  </a:ln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Ins="468000" anchor="ctr"/>
            <a:lstStyle/>
            <a:p>
              <a:pPr algn="ctr">
                <a:defRPr/>
              </a:pPr>
              <a:r>
                <a:rPr lang="zh-CN" altLang="en-US" sz="2400" dirty="0">
                  <a:solidFill>
                    <a:srgbClr val="FFFFFF"/>
                  </a:solidFill>
                  <a:latin typeface="微软雅黑" panose="020B0503020204020204" pitchFamily="34" charset="-122"/>
                  <a:ea typeface="微软雅黑" panose="020B0503020204020204" pitchFamily="34" charset="-122"/>
                </a:rPr>
                <a:t>文字</a:t>
              </a:r>
            </a:p>
          </p:txBody>
        </p:sp>
      </p:grpSp>
    </p:spTree>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par>
                          <p:cTn id="8" fill="hold">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250" fill="hold"/>
                                        <p:tgtEl>
                                          <p:spTgt spid="8"/>
                                        </p:tgtEl>
                                        <p:attrNameLst>
                                          <p:attrName>ppt_x</p:attrName>
                                        </p:attrNameLst>
                                      </p:cBhvr>
                                      <p:tavLst>
                                        <p:tav tm="0">
                                          <p:val>
                                            <p:strVal val="0-#ppt_w/2"/>
                                          </p:val>
                                        </p:tav>
                                        <p:tav tm="100000">
                                          <p:val>
                                            <p:strVal val="#ppt_x"/>
                                          </p:val>
                                        </p:tav>
                                      </p:tavLst>
                                    </p:anim>
                                    <p:anim calcmode="lin" valueType="num">
                                      <p:cBhvr>
                                        <p:cTn id="12" dur="250" fill="hold"/>
                                        <p:tgtEl>
                                          <p:spTgt spid="8"/>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 presetClass="entr" presetSubtype="8"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p:cTn id="16" dur="250" fill="hold"/>
                                        <p:tgtEl>
                                          <p:spTgt spid="7"/>
                                        </p:tgtEl>
                                        <p:attrNameLst>
                                          <p:attrName>ppt_x</p:attrName>
                                        </p:attrNameLst>
                                      </p:cBhvr>
                                      <p:tavLst>
                                        <p:tav tm="0">
                                          <p:val>
                                            <p:strVal val="0-#ppt_w/2"/>
                                          </p:val>
                                        </p:tav>
                                        <p:tav tm="100000">
                                          <p:val>
                                            <p:strVal val="#ppt_x"/>
                                          </p:val>
                                        </p:tav>
                                      </p:tavLst>
                                    </p:anim>
                                    <p:anim calcmode="lin" valueType="num">
                                      <p:cBhvr>
                                        <p:cTn id="17" dur="250" fill="hold"/>
                                        <p:tgtEl>
                                          <p:spTgt spid="7"/>
                                        </p:tgtEl>
                                        <p:attrNameLst>
                                          <p:attrName>ppt_y</p:attrName>
                                        </p:attrNameLst>
                                      </p:cBhvr>
                                      <p:tavLst>
                                        <p:tav tm="0">
                                          <p:val>
                                            <p:strVal val="#ppt_y"/>
                                          </p:val>
                                        </p:tav>
                                        <p:tav tm="100000">
                                          <p:val>
                                            <p:strVal val="#ppt_y"/>
                                          </p:val>
                                        </p:tav>
                                      </p:tavLst>
                                    </p:anim>
                                  </p:childTnLst>
                                </p:cTn>
                              </p:par>
                            </p:childTnLst>
                          </p:cTn>
                        </p:par>
                        <p:par>
                          <p:cTn id="18" fill="hold">
                            <p:stCondLst>
                              <p:cond delay="1500"/>
                            </p:stCondLst>
                            <p:childTnLst>
                              <p:par>
                                <p:cTn id="19" presetID="9" presetClass="entr" presetSubtype="0" fill="hold"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dissolve">
                                      <p:cBhvr>
                                        <p:cTn id="21" dur="250"/>
                                        <p:tgtEl>
                                          <p:spTgt spid="9"/>
                                        </p:tgtEl>
                                      </p:cBhvr>
                                    </p:animEffect>
                                  </p:childTnLst>
                                </p:cTn>
                              </p:par>
                            </p:childTnLst>
                          </p:cTn>
                        </p:par>
                        <p:par>
                          <p:cTn id="22" fill="hold">
                            <p:stCondLst>
                              <p:cond delay="2000"/>
                            </p:stCondLst>
                            <p:childTnLst>
                              <p:par>
                                <p:cTn id="23" presetID="2" presetClass="entr" presetSubtype="2" fill="hold" grpId="0" nodeType="after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p:cTn id="25" dur="250" fill="hold"/>
                                        <p:tgtEl>
                                          <p:spTgt spid="11"/>
                                        </p:tgtEl>
                                        <p:attrNameLst>
                                          <p:attrName>ppt_x</p:attrName>
                                        </p:attrNameLst>
                                      </p:cBhvr>
                                      <p:tavLst>
                                        <p:tav tm="0">
                                          <p:val>
                                            <p:strVal val="1+#ppt_w/2"/>
                                          </p:val>
                                        </p:tav>
                                        <p:tav tm="100000">
                                          <p:val>
                                            <p:strVal val="#ppt_x"/>
                                          </p:val>
                                        </p:tav>
                                      </p:tavLst>
                                    </p:anim>
                                    <p:anim calcmode="lin" valueType="num">
                                      <p:cBhvr>
                                        <p:cTn id="26" dur="250" fill="hold"/>
                                        <p:tgtEl>
                                          <p:spTgt spid="11"/>
                                        </p:tgtEl>
                                        <p:attrNameLst>
                                          <p:attrName>ppt_y</p:attrName>
                                        </p:attrNameLst>
                                      </p:cBhvr>
                                      <p:tavLst>
                                        <p:tav tm="0">
                                          <p:val>
                                            <p:strVal val="#ppt_y"/>
                                          </p:val>
                                        </p:tav>
                                        <p:tav tm="100000">
                                          <p:val>
                                            <p:strVal val="#ppt_y"/>
                                          </p:val>
                                        </p:tav>
                                      </p:tavLst>
                                    </p:anim>
                                  </p:childTnLst>
                                </p:cTn>
                              </p:par>
                            </p:childTnLst>
                          </p:cTn>
                        </p:par>
                        <p:par>
                          <p:cTn id="27" fill="hold">
                            <p:stCondLst>
                              <p:cond delay="2500"/>
                            </p:stCondLst>
                            <p:childTnLst>
                              <p:par>
                                <p:cTn id="28" presetID="2" presetClass="entr" presetSubtype="2" fill="hold" grpId="0" nodeType="afterEffect">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cBhvr>
                                        <p:cTn id="30" dur="250" fill="hold"/>
                                        <p:tgtEl>
                                          <p:spTgt spid="10"/>
                                        </p:tgtEl>
                                        <p:attrNameLst>
                                          <p:attrName>ppt_x</p:attrName>
                                        </p:attrNameLst>
                                      </p:cBhvr>
                                      <p:tavLst>
                                        <p:tav tm="0">
                                          <p:val>
                                            <p:strVal val="1+#ppt_w/2"/>
                                          </p:val>
                                        </p:tav>
                                        <p:tav tm="100000">
                                          <p:val>
                                            <p:strVal val="#ppt_x"/>
                                          </p:val>
                                        </p:tav>
                                      </p:tavLst>
                                    </p:anim>
                                    <p:anim calcmode="lin" valueType="num">
                                      <p:cBhvr>
                                        <p:cTn id="31" dur="250" fill="hold"/>
                                        <p:tgtEl>
                                          <p:spTgt spid="10"/>
                                        </p:tgtEl>
                                        <p:attrNameLst>
                                          <p:attrName>ppt_y</p:attrName>
                                        </p:attrNameLst>
                                      </p:cBhvr>
                                      <p:tavLst>
                                        <p:tav tm="0">
                                          <p:val>
                                            <p:strVal val="#ppt_y"/>
                                          </p:val>
                                        </p:tav>
                                        <p:tav tm="100000">
                                          <p:val>
                                            <p:strVal val="#ppt_y"/>
                                          </p:val>
                                        </p:tav>
                                      </p:tavLst>
                                    </p:anim>
                                  </p:childTnLst>
                                </p:cTn>
                              </p:par>
                            </p:childTnLst>
                          </p:cTn>
                        </p:par>
                        <p:par>
                          <p:cTn id="32" fill="hold">
                            <p:stCondLst>
                              <p:cond delay="3000"/>
                            </p:stCondLst>
                            <p:childTnLst>
                              <p:par>
                                <p:cTn id="33" presetID="9" presetClass="entr" presetSubtype="0" fill="hold" nodeType="after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dissolve">
                                      <p:cBhvr>
                                        <p:cTn id="35" dur="250"/>
                                        <p:tgtEl>
                                          <p:spTgt spid="12"/>
                                        </p:tgtEl>
                                      </p:cBhvr>
                                    </p:animEffect>
                                  </p:childTnLst>
                                </p:cTn>
                              </p:par>
                            </p:childTnLst>
                          </p:cTn>
                        </p:par>
                        <p:par>
                          <p:cTn id="36" fill="hold">
                            <p:stCondLst>
                              <p:cond delay="3500"/>
                            </p:stCondLst>
                            <p:childTnLst>
                              <p:par>
                                <p:cTn id="37" presetID="2" presetClass="entr" presetSubtype="8" fill="hold" grpId="0" nodeType="afterEffect">
                                  <p:stCondLst>
                                    <p:cond delay="0"/>
                                  </p:stCondLst>
                                  <p:childTnLst>
                                    <p:set>
                                      <p:cBhvr>
                                        <p:cTn id="38" dur="1" fill="hold">
                                          <p:stCondLst>
                                            <p:cond delay="0"/>
                                          </p:stCondLst>
                                        </p:cTn>
                                        <p:tgtEl>
                                          <p:spTgt spid="14"/>
                                        </p:tgtEl>
                                        <p:attrNameLst>
                                          <p:attrName>style.visibility</p:attrName>
                                        </p:attrNameLst>
                                      </p:cBhvr>
                                      <p:to>
                                        <p:strVal val="visible"/>
                                      </p:to>
                                    </p:set>
                                    <p:anim calcmode="lin" valueType="num">
                                      <p:cBhvr>
                                        <p:cTn id="39" dur="250" fill="hold"/>
                                        <p:tgtEl>
                                          <p:spTgt spid="14"/>
                                        </p:tgtEl>
                                        <p:attrNameLst>
                                          <p:attrName>ppt_x</p:attrName>
                                        </p:attrNameLst>
                                      </p:cBhvr>
                                      <p:tavLst>
                                        <p:tav tm="0">
                                          <p:val>
                                            <p:strVal val="0-#ppt_w/2"/>
                                          </p:val>
                                        </p:tav>
                                        <p:tav tm="100000">
                                          <p:val>
                                            <p:strVal val="#ppt_x"/>
                                          </p:val>
                                        </p:tav>
                                      </p:tavLst>
                                    </p:anim>
                                    <p:anim calcmode="lin" valueType="num">
                                      <p:cBhvr>
                                        <p:cTn id="40" dur="250" fill="hold"/>
                                        <p:tgtEl>
                                          <p:spTgt spid="14"/>
                                        </p:tgtEl>
                                        <p:attrNameLst>
                                          <p:attrName>ppt_y</p:attrName>
                                        </p:attrNameLst>
                                      </p:cBhvr>
                                      <p:tavLst>
                                        <p:tav tm="0">
                                          <p:val>
                                            <p:strVal val="#ppt_y"/>
                                          </p:val>
                                        </p:tav>
                                        <p:tav tm="100000">
                                          <p:val>
                                            <p:strVal val="#ppt_y"/>
                                          </p:val>
                                        </p:tav>
                                      </p:tavLst>
                                    </p:anim>
                                  </p:childTnLst>
                                </p:cTn>
                              </p:par>
                            </p:childTnLst>
                          </p:cTn>
                        </p:par>
                        <p:par>
                          <p:cTn id="41" fill="hold">
                            <p:stCondLst>
                              <p:cond delay="4000"/>
                            </p:stCondLst>
                            <p:childTnLst>
                              <p:par>
                                <p:cTn id="42" presetID="2" presetClass="entr" presetSubtype="8" fill="hold" grpId="0" nodeType="afterEffect">
                                  <p:stCondLst>
                                    <p:cond delay="0"/>
                                  </p:stCondLst>
                                  <p:childTnLst>
                                    <p:set>
                                      <p:cBhvr>
                                        <p:cTn id="43" dur="1" fill="hold">
                                          <p:stCondLst>
                                            <p:cond delay="0"/>
                                          </p:stCondLst>
                                        </p:cTn>
                                        <p:tgtEl>
                                          <p:spTgt spid="13"/>
                                        </p:tgtEl>
                                        <p:attrNameLst>
                                          <p:attrName>style.visibility</p:attrName>
                                        </p:attrNameLst>
                                      </p:cBhvr>
                                      <p:to>
                                        <p:strVal val="visible"/>
                                      </p:to>
                                    </p:set>
                                    <p:anim calcmode="lin" valueType="num">
                                      <p:cBhvr>
                                        <p:cTn id="44" dur="250" fill="hold"/>
                                        <p:tgtEl>
                                          <p:spTgt spid="13"/>
                                        </p:tgtEl>
                                        <p:attrNameLst>
                                          <p:attrName>ppt_x</p:attrName>
                                        </p:attrNameLst>
                                      </p:cBhvr>
                                      <p:tavLst>
                                        <p:tav tm="0">
                                          <p:val>
                                            <p:strVal val="0-#ppt_w/2"/>
                                          </p:val>
                                        </p:tav>
                                        <p:tav tm="100000">
                                          <p:val>
                                            <p:strVal val="#ppt_x"/>
                                          </p:val>
                                        </p:tav>
                                      </p:tavLst>
                                    </p:anim>
                                    <p:anim calcmode="lin" valueType="num">
                                      <p:cBhvr>
                                        <p:cTn id="45" dur="250" fill="hold"/>
                                        <p:tgtEl>
                                          <p:spTgt spid="13"/>
                                        </p:tgtEl>
                                        <p:attrNameLst>
                                          <p:attrName>ppt_y</p:attrName>
                                        </p:attrNameLst>
                                      </p:cBhvr>
                                      <p:tavLst>
                                        <p:tav tm="0">
                                          <p:val>
                                            <p:strVal val="#ppt_y"/>
                                          </p:val>
                                        </p:tav>
                                        <p:tav tm="100000">
                                          <p:val>
                                            <p:strVal val="#ppt_y"/>
                                          </p:val>
                                        </p:tav>
                                      </p:tavLst>
                                    </p:anim>
                                  </p:childTnLst>
                                </p:cTn>
                              </p:par>
                            </p:childTnLst>
                          </p:cTn>
                        </p:par>
                        <p:par>
                          <p:cTn id="46" fill="hold">
                            <p:stCondLst>
                              <p:cond delay="4500"/>
                            </p:stCondLst>
                            <p:childTnLst>
                              <p:par>
                                <p:cTn id="47" presetID="9" presetClass="entr" presetSubtype="0" fill="hold" nodeType="after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dissolve">
                                      <p:cBhvr>
                                        <p:cTn id="49" dur="250"/>
                                        <p:tgtEl>
                                          <p:spTgt spid="15"/>
                                        </p:tgtEl>
                                      </p:cBhvr>
                                    </p:animEffect>
                                  </p:childTnLst>
                                </p:cTn>
                              </p:par>
                            </p:childTnLst>
                          </p:cTn>
                        </p:par>
                        <p:par>
                          <p:cTn id="50" fill="hold">
                            <p:stCondLst>
                              <p:cond delay="5000"/>
                            </p:stCondLst>
                            <p:childTnLst>
                              <p:par>
                                <p:cTn id="51" presetID="2" presetClass="entr" presetSubtype="2" fill="hold" grpId="0" nodeType="afterEffect">
                                  <p:stCondLst>
                                    <p:cond delay="0"/>
                                  </p:stCondLst>
                                  <p:childTnLst>
                                    <p:set>
                                      <p:cBhvr>
                                        <p:cTn id="52" dur="1" fill="hold">
                                          <p:stCondLst>
                                            <p:cond delay="0"/>
                                          </p:stCondLst>
                                        </p:cTn>
                                        <p:tgtEl>
                                          <p:spTgt spid="18"/>
                                        </p:tgtEl>
                                        <p:attrNameLst>
                                          <p:attrName>style.visibility</p:attrName>
                                        </p:attrNameLst>
                                      </p:cBhvr>
                                      <p:to>
                                        <p:strVal val="visible"/>
                                      </p:to>
                                    </p:set>
                                    <p:anim calcmode="lin" valueType="num">
                                      <p:cBhvr>
                                        <p:cTn id="53" dur="250" fill="hold"/>
                                        <p:tgtEl>
                                          <p:spTgt spid="18"/>
                                        </p:tgtEl>
                                        <p:attrNameLst>
                                          <p:attrName>ppt_x</p:attrName>
                                        </p:attrNameLst>
                                      </p:cBhvr>
                                      <p:tavLst>
                                        <p:tav tm="0">
                                          <p:val>
                                            <p:strVal val="1+#ppt_w/2"/>
                                          </p:val>
                                        </p:tav>
                                        <p:tav tm="100000">
                                          <p:val>
                                            <p:strVal val="#ppt_x"/>
                                          </p:val>
                                        </p:tav>
                                      </p:tavLst>
                                    </p:anim>
                                    <p:anim calcmode="lin" valueType="num">
                                      <p:cBhvr>
                                        <p:cTn id="54" dur="250" fill="hold"/>
                                        <p:tgtEl>
                                          <p:spTgt spid="18"/>
                                        </p:tgtEl>
                                        <p:attrNameLst>
                                          <p:attrName>ppt_y</p:attrName>
                                        </p:attrNameLst>
                                      </p:cBhvr>
                                      <p:tavLst>
                                        <p:tav tm="0">
                                          <p:val>
                                            <p:strVal val="#ppt_y"/>
                                          </p:val>
                                        </p:tav>
                                        <p:tav tm="100000">
                                          <p:val>
                                            <p:strVal val="#ppt_y"/>
                                          </p:val>
                                        </p:tav>
                                      </p:tavLst>
                                    </p:anim>
                                  </p:childTnLst>
                                </p:cTn>
                              </p:par>
                            </p:childTnLst>
                          </p:cTn>
                        </p:par>
                        <p:par>
                          <p:cTn id="55" fill="hold">
                            <p:stCondLst>
                              <p:cond delay="5500"/>
                            </p:stCondLst>
                            <p:childTnLst>
                              <p:par>
                                <p:cTn id="56" presetID="2" presetClass="entr" presetSubtype="2" fill="hold" grpId="0" nodeType="afterEffect">
                                  <p:stCondLst>
                                    <p:cond delay="0"/>
                                  </p:stCondLst>
                                  <p:childTnLst>
                                    <p:set>
                                      <p:cBhvr>
                                        <p:cTn id="57" dur="1" fill="hold">
                                          <p:stCondLst>
                                            <p:cond delay="0"/>
                                          </p:stCondLst>
                                        </p:cTn>
                                        <p:tgtEl>
                                          <p:spTgt spid="17"/>
                                        </p:tgtEl>
                                        <p:attrNameLst>
                                          <p:attrName>style.visibility</p:attrName>
                                        </p:attrNameLst>
                                      </p:cBhvr>
                                      <p:to>
                                        <p:strVal val="visible"/>
                                      </p:to>
                                    </p:set>
                                    <p:anim calcmode="lin" valueType="num">
                                      <p:cBhvr>
                                        <p:cTn id="58" dur="250" fill="hold"/>
                                        <p:tgtEl>
                                          <p:spTgt spid="17"/>
                                        </p:tgtEl>
                                        <p:attrNameLst>
                                          <p:attrName>ppt_x</p:attrName>
                                        </p:attrNameLst>
                                      </p:cBhvr>
                                      <p:tavLst>
                                        <p:tav tm="0">
                                          <p:val>
                                            <p:strVal val="1+#ppt_w/2"/>
                                          </p:val>
                                        </p:tav>
                                        <p:tav tm="100000">
                                          <p:val>
                                            <p:strVal val="#ppt_x"/>
                                          </p:val>
                                        </p:tav>
                                      </p:tavLst>
                                    </p:anim>
                                    <p:anim calcmode="lin" valueType="num">
                                      <p:cBhvr>
                                        <p:cTn id="59" dur="250" fill="hold"/>
                                        <p:tgtEl>
                                          <p:spTgt spid="17"/>
                                        </p:tgtEl>
                                        <p:attrNameLst>
                                          <p:attrName>ppt_y</p:attrName>
                                        </p:attrNameLst>
                                      </p:cBhvr>
                                      <p:tavLst>
                                        <p:tav tm="0">
                                          <p:val>
                                            <p:strVal val="#ppt_y"/>
                                          </p:val>
                                        </p:tav>
                                        <p:tav tm="100000">
                                          <p:val>
                                            <p:strVal val="#ppt_y"/>
                                          </p:val>
                                        </p:tav>
                                      </p:tavLst>
                                    </p:anim>
                                  </p:childTnLst>
                                </p:cTn>
                              </p:par>
                            </p:childTnLst>
                          </p:cTn>
                        </p:par>
                        <p:par>
                          <p:cTn id="60" fill="hold">
                            <p:stCondLst>
                              <p:cond delay="6000"/>
                            </p:stCondLst>
                            <p:childTnLst>
                              <p:par>
                                <p:cTn id="61" presetID="9" presetClass="entr" presetSubtype="0" fill="hold" nodeType="afterEffect">
                                  <p:stCondLst>
                                    <p:cond delay="0"/>
                                  </p:stCondLst>
                                  <p:childTnLst>
                                    <p:set>
                                      <p:cBhvr>
                                        <p:cTn id="62" dur="1" fill="hold">
                                          <p:stCondLst>
                                            <p:cond delay="0"/>
                                          </p:stCondLst>
                                        </p:cTn>
                                        <p:tgtEl>
                                          <p:spTgt spid="19"/>
                                        </p:tgtEl>
                                        <p:attrNameLst>
                                          <p:attrName>style.visibility</p:attrName>
                                        </p:attrNameLst>
                                      </p:cBhvr>
                                      <p:to>
                                        <p:strVal val="visible"/>
                                      </p:to>
                                    </p:set>
                                    <p:animEffect transition="in" filter="dissolve">
                                      <p:cBhvr>
                                        <p:cTn id="63" dur="250"/>
                                        <p:tgtEl>
                                          <p:spTgt spid="19"/>
                                        </p:tgtEl>
                                      </p:cBhvr>
                                    </p:animEffect>
                                  </p:childTnLst>
                                </p:cTn>
                              </p:par>
                            </p:childTnLst>
                          </p:cTn>
                        </p:par>
                        <p:par>
                          <p:cTn id="64" fill="hold">
                            <p:stCondLst>
                              <p:cond delay="6500"/>
                            </p:stCondLst>
                            <p:childTnLst>
                              <p:par>
                                <p:cTn id="65" presetID="42" presetClass="entr" presetSubtype="0" fill="hold" nodeType="afterEffect">
                                  <p:stCondLst>
                                    <p:cond delay="0"/>
                                  </p:stCondLst>
                                  <p:childTnLst>
                                    <p:set>
                                      <p:cBhvr>
                                        <p:cTn id="66" dur="1" fill="hold">
                                          <p:stCondLst>
                                            <p:cond delay="0"/>
                                          </p:stCondLst>
                                        </p:cTn>
                                        <p:tgtEl>
                                          <p:spTgt spid="20"/>
                                        </p:tgtEl>
                                        <p:attrNameLst>
                                          <p:attrName>style.visibility</p:attrName>
                                        </p:attrNameLst>
                                      </p:cBhvr>
                                      <p:to>
                                        <p:strVal val="visible"/>
                                      </p:to>
                                    </p:set>
                                    <p:animEffect transition="in" filter="fade">
                                      <p:cBhvr>
                                        <p:cTn id="67" dur="1000"/>
                                        <p:tgtEl>
                                          <p:spTgt spid="20"/>
                                        </p:tgtEl>
                                      </p:cBhvr>
                                    </p:animEffect>
                                    <p:anim calcmode="lin" valueType="num">
                                      <p:cBhvr>
                                        <p:cTn id="68" dur="1000" fill="hold"/>
                                        <p:tgtEl>
                                          <p:spTgt spid="20"/>
                                        </p:tgtEl>
                                        <p:attrNameLst>
                                          <p:attrName>ppt_x</p:attrName>
                                        </p:attrNameLst>
                                      </p:cBhvr>
                                      <p:tavLst>
                                        <p:tav tm="0">
                                          <p:val>
                                            <p:strVal val="#ppt_x"/>
                                          </p:val>
                                        </p:tav>
                                        <p:tav tm="100000">
                                          <p:val>
                                            <p:strVal val="#ppt_x"/>
                                          </p:val>
                                        </p:tav>
                                      </p:tavLst>
                                    </p:anim>
                                    <p:anim calcmode="lin" valueType="num">
                                      <p:cBhvr>
                                        <p:cTn id="6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P spid="11" grpId="0"/>
      <p:bldP spid="13" grpId="0"/>
      <p:bldP spid="14" grpId="0"/>
      <p:bldP spid="17" grpId="0"/>
      <p:bldP spid="1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0" y="226097"/>
            <a:ext cx="12190413" cy="979858"/>
            <a:chOff x="0" y="226097"/>
            <a:chExt cx="12190413" cy="979858"/>
          </a:xfrm>
        </p:grpSpPr>
        <p:grpSp>
          <p:nvGrpSpPr>
            <p:cNvPr id="16" name="组合 15"/>
            <p:cNvGrpSpPr/>
            <p:nvPr/>
          </p:nvGrpSpPr>
          <p:grpSpPr>
            <a:xfrm>
              <a:off x="4460260" y="226097"/>
              <a:ext cx="3255323" cy="785998"/>
              <a:chOff x="4973577" y="1161277"/>
              <a:chExt cx="2311400" cy="785998"/>
            </a:xfrm>
          </p:grpSpPr>
          <p:sp>
            <p:nvSpPr>
              <p:cNvPr id="31" name="TextBox 8"/>
              <p:cNvSpPr txBox="1">
                <a:spLocks noChangeArrowheads="1"/>
              </p:cNvSpPr>
              <p:nvPr/>
            </p:nvSpPr>
            <p:spPr bwMode="auto">
              <a:xfrm>
                <a:off x="4973577" y="1161277"/>
                <a:ext cx="23114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a:r>
                  <a:rPr lang="zh-CN" altLang="en-US" sz="3600" dirty="0">
                    <a:solidFill>
                      <a:schemeClr val="tx2">
                        <a:lumMod val="50000"/>
                      </a:schemeClr>
                    </a:solidFill>
                    <a:latin typeface="华文新魏" panose="02010800040101010101" pitchFamily="2" charset="-122"/>
                    <a:ea typeface="华文新魏" panose="02010800040101010101" pitchFamily="2" charset="-122"/>
                  </a:rPr>
                  <a:t>成功项目展示</a:t>
                </a:r>
              </a:p>
            </p:txBody>
          </p:sp>
          <p:sp>
            <p:nvSpPr>
              <p:cNvPr id="32" name="TextBox 8"/>
              <p:cNvSpPr txBox="1">
                <a:spLocks noChangeArrowheads="1"/>
              </p:cNvSpPr>
              <p:nvPr/>
            </p:nvSpPr>
            <p:spPr bwMode="auto">
              <a:xfrm>
                <a:off x="4973577" y="1747220"/>
                <a:ext cx="2311400"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p>
                <a:pPr algn="ctr" eaLnBrk="1" hangingPunct="1"/>
                <a:r>
                  <a:rPr lang="en-US" altLang="zh-CN" sz="1300" dirty="0">
                    <a:solidFill>
                      <a:srgbClr val="C00000"/>
                    </a:solidFill>
                    <a:latin typeface="微软雅黑" panose="020B0503020204020204" pitchFamily="34" charset="-122"/>
                    <a:ea typeface="微软雅黑" panose="020B0503020204020204" pitchFamily="34" charset="-122"/>
                    <a:sym typeface="Arial" panose="020B0604020202020204" pitchFamily="34" charset="0"/>
                  </a:rPr>
                  <a:t>CLICK TO ADD CAPTION TEXT</a:t>
                </a:r>
                <a:endParaRPr lang="zh-CN" altLang="en-US" sz="1300" dirty="0">
                  <a:solidFill>
                    <a:srgbClr val="C00000"/>
                  </a:solidFill>
                  <a:latin typeface="微软雅黑" panose="020B0503020204020204" pitchFamily="34" charset="-122"/>
                  <a:ea typeface="微软雅黑" panose="020B0503020204020204" pitchFamily="34" charset="-122"/>
                  <a:sym typeface="Arial" panose="020B0604020202020204" pitchFamily="34" charset="0"/>
                </a:endParaRPr>
              </a:p>
            </p:txBody>
          </p:sp>
        </p:grpSp>
        <p:cxnSp>
          <p:nvCxnSpPr>
            <p:cNvPr id="5" name="直接连接符 4"/>
            <p:cNvCxnSpPr/>
            <p:nvPr/>
          </p:nvCxnSpPr>
          <p:spPr>
            <a:xfrm>
              <a:off x="0" y="1205955"/>
              <a:ext cx="12190413" cy="0"/>
            </a:xfrm>
            <a:prstGeom prst="line">
              <a:avLst/>
            </a:prstGeom>
            <a:ln>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29" name="Group 4"/>
          <p:cNvGrpSpPr>
            <a:grpSpLocks noChangeAspect="1"/>
          </p:cNvGrpSpPr>
          <p:nvPr/>
        </p:nvGrpSpPr>
        <p:grpSpPr bwMode="auto">
          <a:xfrm rot="4351113">
            <a:off x="882651" y="2323246"/>
            <a:ext cx="4706938" cy="3246438"/>
            <a:chOff x="940378" y="1114346"/>
            <a:chExt cx="7056438" cy="4867275"/>
          </a:xfrm>
          <a:solidFill>
            <a:srgbClr val="5B8156"/>
          </a:solidFill>
        </p:grpSpPr>
        <p:sp>
          <p:nvSpPr>
            <p:cNvPr id="30" name="Arc 682"/>
            <p:cNvSpPr>
              <a:spLocks noChangeArrowheads="1"/>
            </p:cNvSpPr>
            <p:nvPr/>
          </p:nvSpPr>
          <p:spPr bwMode="auto">
            <a:xfrm rot="-2853595">
              <a:off x="3554195" y="1119903"/>
              <a:ext cx="1014413" cy="1003300"/>
            </a:xfrm>
            <a:custGeom>
              <a:avLst/>
              <a:gdLst>
                <a:gd name="T0" fmla="*/ 7139448 w 21600"/>
                <a:gd name="T1" fmla="*/ -2208 h 21356"/>
                <a:gd name="T2" fmla="*/ 47640451 w 21600"/>
                <a:gd name="T3" fmla="*/ 47134805 h 21356"/>
                <a:gd name="T4" fmla="*/ 7139448 w 21600"/>
                <a:gd name="T5" fmla="*/ -2208 h 21356"/>
                <a:gd name="T6" fmla="*/ 47640451 w 21600"/>
                <a:gd name="T7" fmla="*/ 47134805 h 21356"/>
                <a:gd name="T8" fmla="*/ 0 w 21600"/>
                <a:gd name="T9" fmla="*/ 47134805 h 21356"/>
                <a:gd name="T10" fmla="*/ 7139448 w 21600"/>
                <a:gd name="T11" fmla="*/ -2208 h 213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600" h="21356" fill="none">
                  <a:moveTo>
                    <a:pt x="3237" y="-1"/>
                  </a:moveTo>
                  <a:cubicBezTo>
                    <a:pt x="13795" y="1600"/>
                    <a:pt x="21600" y="10676"/>
                    <a:pt x="21600" y="21356"/>
                  </a:cubicBezTo>
                </a:path>
                <a:path w="21600" h="21356" stroke="0">
                  <a:moveTo>
                    <a:pt x="3237" y="-1"/>
                  </a:moveTo>
                  <a:cubicBezTo>
                    <a:pt x="13795" y="1600"/>
                    <a:pt x="21600" y="10676"/>
                    <a:pt x="21600" y="21356"/>
                  </a:cubicBezTo>
                  <a:lnTo>
                    <a:pt x="0" y="21356"/>
                  </a:lnTo>
                  <a:lnTo>
                    <a:pt x="3237" y="-1"/>
                  </a:lnTo>
                  <a:close/>
                </a:path>
              </a:pathLst>
            </a:custGeom>
            <a:noFill/>
            <a:ln w="9525">
              <a:solidFill>
                <a:schemeClr val="bg1">
                  <a:lumMod val="50000"/>
                </a:schemeClr>
              </a:solidFill>
              <a:prstDash val="sysDot"/>
              <a:round/>
              <a:tailEnd type="triangle" w="med" len="med"/>
            </a:ln>
          </p:spPr>
          <p:txBody>
            <a:bodyPr wrap="none" anchor="ctr"/>
            <a:lstStyle/>
            <a:p>
              <a:endParaRPr lang="zh-CN" altLang="en-US"/>
            </a:p>
          </p:txBody>
        </p:sp>
        <p:sp>
          <p:nvSpPr>
            <p:cNvPr id="33" name="Freeform 673"/>
            <p:cNvSpPr>
              <a:spLocks noEditPoints="1" noChangeArrowheads="1"/>
            </p:cNvSpPr>
            <p:nvPr/>
          </p:nvSpPr>
          <p:spPr bwMode="auto">
            <a:xfrm rot="-324743">
              <a:off x="4204278" y="1579484"/>
              <a:ext cx="2628900" cy="2630487"/>
            </a:xfrm>
            <a:custGeom>
              <a:avLst/>
              <a:gdLst>
                <a:gd name="T0" fmla="*/ 2147483646 w 1816"/>
                <a:gd name="T1" fmla="*/ 1661750774 h 1816"/>
                <a:gd name="T2" fmla="*/ 2147483646 w 1816"/>
                <a:gd name="T3" fmla="*/ 1313454595 h 1816"/>
                <a:gd name="T4" fmla="*/ 2147483646 w 1816"/>
                <a:gd name="T5" fmla="*/ 965158417 h 1816"/>
                <a:gd name="T6" fmla="*/ 2147483646 w 1816"/>
                <a:gd name="T7" fmla="*/ 453204230 h 1816"/>
                <a:gd name="T8" fmla="*/ 2147483646 w 1816"/>
                <a:gd name="T9" fmla="*/ 449007908 h 1816"/>
                <a:gd name="T10" fmla="*/ 2147483646 w 1816"/>
                <a:gd name="T11" fmla="*/ 289547670 h 1816"/>
                <a:gd name="T12" fmla="*/ 2049534448 w 1816"/>
                <a:gd name="T13" fmla="*/ 218210195 h 1816"/>
                <a:gd name="T14" fmla="*/ 1659746461 w 1816"/>
                <a:gd name="T15" fmla="*/ 230799161 h 1816"/>
                <a:gd name="T16" fmla="*/ 1311870319 w 1816"/>
                <a:gd name="T17" fmla="*/ 88122763 h 1816"/>
                <a:gd name="T18" fmla="*/ 963994178 w 1816"/>
                <a:gd name="T19" fmla="*/ 495167450 h 1816"/>
                <a:gd name="T20" fmla="*/ 452658652 w 1816"/>
                <a:gd name="T21" fmla="*/ 663021781 h 1816"/>
                <a:gd name="T22" fmla="*/ 448466309 w 1816"/>
                <a:gd name="T23" fmla="*/ 1040692213 h 1816"/>
                <a:gd name="T24" fmla="*/ 289197819 w 1816"/>
                <a:gd name="T25" fmla="*/ 1397381036 h 1816"/>
                <a:gd name="T26" fmla="*/ 217946812 w 1816"/>
                <a:gd name="T27" fmla="*/ 1754069859 h 1816"/>
                <a:gd name="T28" fmla="*/ 226328602 w 1816"/>
                <a:gd name="T29" fmla="*/ 2144329258 h 1816"/>
                <a:gd name="T30" fmla="*/ 88017483 w 1816"/>
                <a:gd name="T31" fmla="*/ 2147483646 h 1816"/>
                <a:gd name="T32" fmla="*/ 494570498 w 1816"/>
                <a:gd name="T33" fmla="*/ 2147483646 h 1816"/>
                <a:gd name="T34" fmla="*/ 662222226 w 1816"/>
                <a:gd name="T35" fmla="*/ 2147483646 h 1816"/>
                <a:gd name="T36" fmla="*/ 1039437528 w 1816"/>
                <a:gd name="T37" fmla="*/ 2147483646 h 1816"/>
                <a:gd name="T38" fmla="*/ 1395695460 w 1816"/>
                <a:gd name="T39" fmla="*/ 2147483646 h 1816"/>
                <a:gd name="T40" fmla="*/ 1751953391 w 1816"/>
                <a:gd name="T41" fmla="*/ 2147483646 h 1816"/>
                <a:gd name="T42" fmla="*/ 2141742826 w 1816"/>
                <a:gd name="T43" fmla="*/ 2147483646 h 1816"/>
                <a:gd name="T44" fmla="*/ 2147483646 w 1816"/>
                <a:gd name="T45" fmla="*/ 2147483646 h 1816"/>
                <a:gd name="T46" fmla="*/ 2147483646 w 1816"/>
                <a:gd name="T47" fmla="*/ 2147483646 h 1816"/>
                <a:gd name="T48" fmla="*/ 2147483646 w 1816"/>
                <a:gd name="T49" fmla="*/ 2147483646 h 1816"/>
                <a:gd name="T50" fmla="*/ 2147483646 w 1816"/>
                <a:gd name="T51" fmla="*/ 2147483646 h 1816"/>
                <a:gd name="T52" fmla="*/ 2147483646 w 1816"/>
                <a:gd name="T53" fmla="*/ 2147483646 h 1816"/>
                <a:gd name="T54" fmla="*/ 2147483646 w 1816"/>
                <a:gd name="T55" fmla="*/ 2052010172 h 1816"/>
                <a:gd name="T56" fmla="*/ 1827396741 w 1816"/>
                <a:gd name="T57" fmla="*/ 2147483646 h 1816"/>
                <a:gd name="T58" fmla="*/ 1529815684 w 1816"/>
                <a:gd name="T59" fmla="*/ 2147483646 h 1816"/>
                <a:gd name="T60" fmla="*/ 1261575235 w 1816"/>
                <a:gd name="T61" fmla="*/ 2147483646 h 1816"/>
                <a:gd name="T62" fmla="*/ 1014289262 w 1816"/>
                <a:gd name="T63" fmla="*/ 2147483646 h 1816"/>
                <a:gd name="T64" fmla="*/ 804725688 w 1816"/>
                <a:gd name="T65" fmla="*/ 2147483646 h 1816"/>
                <a:gd name="T66" fmla="*/ 637073960 w 1816"/>
                <a:gd name="T67" fmla="*/ 2147483646 h 1816"/>
                <a:gd name="T68" fmla="*/ 511335526 w 1816"/>
                <a:gd name="T69" fmla="*/ 2147483646 h 1816"/>
                <a:gd name="T70" fmla="*/ 440084519 w 1816"/>
                <a:gd name="T71" fmla="*/ 2131740291 h 1816"/>
                <a:gd name="T72" fmla="*/ 423319491 w 1816"/>
                <a:gd name="T73" fmla="*/ 1829603655 h 1816"/>
                <a:gd name="T74" fmla="*/ 469423680 w 1816"/>
                <a:gd name="T75" fmla="*/ 1535859664 h 1816"/>
                <a:gd name="T76" fmla="*/ 570013848 w 1816"/>
                <a:gd name="T77" fmla="*/ 1263098730 h 1816"/>
                <a:gd name="T78" fmla="*/ 716708205 w 1816"/>
                <a:gd name="T79" fmla="*/ 1019710603 h 1816"/>
                <a:gd name="T80" fmla="*/ 905315856 w 1816"/>
                <a:gd name="T81" fmla="*/ 809893052 h 1816"/>
                <a:gd name="T82" fmla="*/ 1135836801 w 1816"/>
                <a:gd name="T83" fmla="*/ 637843848 h 1816"/>
                <a:gd name="T84" fmla="*/ 1391504565 w 1816"/>
                <a:gd name="T85" fmla="*/ 511952738 h 1816"/>
                <a:gd name="T86" fmla="*/ 1676511489 w 1816"/>
                <a:gd name="T87" fmla="*/ 440615264 h 1816"/>
                <a:gd name="T88" fmla="*/ 1978283441 w 1816"/>
                <a:gd name="T89" fmla="*/ 423829975 h 1816"/>
                <a:gd name="T90" fmla="*/ 2147483646 w 1816"/>
                <a:gd name="T91" fmla="*/ 469989518 h 1816"/>
                <a:gd name="T92" fmla="*/ 2147483646 w 1816"/>
                <a:gd name="T93" fmla="*/ 570702696 h 1816"/>
                <a:gd name="T94" fmla="*/ 2147483646 w 1816"/>
                <a:gd name="T95" fmla="*/ 717573967 h 1816"/>
                <a:gd name="T96" fmla="*/ 2147483646 w 1816"/>
                <a:gd name="T97" fmla="*/ 906409908 h 1816"/>
                <a:gd name="T98" fmla="*/ 2147483646 w 1816"/>
                <a:gd name="T99" fmla="*/ 1137207621 h 1816"/>
                <a:gd name="T100" fmla="*/ 2147483646 w 1816"/>
                <a:gd name="T101" fmla="*/ 1393184714 h 1816"/>
                <a:gd name="T102" fmla="*/ 2147483646 w 1816"/>
                <a:gd name="T103" fmla="*/ 1678536062 h 1816"/>
                <a:gd name="T104" fmla="*/ 2147483646 w 1816"/>
                <a:gd name="T105" fmla="*/ 1980672698 h 1816"/>
                <a:gd name="T106" fmla="*/ 2147483646 w 1816"/>
                <a:gd name="T107" fmla="*/ 2147483646 h 1816"/>
                <a:gd name="T108" fmla="*/ 2147483646 w 1816"/>
                <a:gd name="T109" fmla="*/ 2147483646 h 1816"/>
                <a:gd name="T110" fmla="*/ 2147483646 w 1816"/>
                <a:gd name="T111" fmla="*/ 2147483646 h 1816"/>
                <a:gd name="T112" fmla="*/ 2147483646 w 1816"/>
                <a:gd name="T113" fmla="*/ 2147483646 h 1816"/>
                <a:gd name="T114" fmla="*/ 2147483646 w 1816"/>
                <a:gd name="T115" fmla="*/ 2147483646 h 1816"/>
                <a:gd name="T116" fmla="*/ 2147483646 w 1816"/>
                <a:gd name="T117" fmla="*/ 2147483646 h 1816"/>
                <a:gd name="T118" fmla="*/ 2124977798 w 1816"/>
                <a:gd name="T119" fmla="*/ 2147483646 h 181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16" h="1816">
                  <a:moveTo>
                    <a:pt x="1816" y="978"/>
                  </a:moveTo>
                  <a:lnTo>
                    <a:pt x="1816" y="836"/>
                  </a:lnTo>
                  <a:lnTo>
                    <a:pt x="1710" y="836"/>
                  </a:lnTo>
                  <a:lnTo>
                    <a:pt x="1706" y="792"/>
                  </a:lnTo>
                  <a:lnTo>
                    <a:pt x="1698" y="750"/>
                  </a:lnTo>
                  <a:lnTo>
                    <a:pt x="1688" y="708"/>
                  </a:lnTo>
                  <a:lnTo>
                    <a:pt x="1678" y="666"/>
                  </a:lnTo>
                  <a:lnTo>
                    <a:pt x="1774" y="626"/>
                  </a:lnTo>
                  <a:lnTo>
                    <a:pt x="1718" y="494"/>
                  </a:lnTo>
                  <a:lnTo>
                    <a:pt x="1622" y="534"/>
                  </a:lnTo>
                  <a:lnTo>
                    <a:pt x="1602" y="496"/>
                  </a:lnTo>
                  <a:lnTo>
                    <a:pt x="1578" y="460"/>
                  </a:lnTo>
                  <a:lnTo>
                    <a:pt x="1552" y="424"/>
                  </a:lnTo>
                  <a:lnTo>
                    <a:pt x="1526" y="390"/>
                  </a:lnTo>
                  <a:lnTo>
                    <a:pt x="1600" y="316"/>
                  </a:lnTo>
                  <a:lnTo>
                    <a:pt x="1498" y="216"/>
                  </a:lnTo>
                  <a:lnTo>
                    <a:pt x="1426" y="290"/>
                  </a:lnTo>
                  <a:lnTo>
                    <a:pt x="1392" y="262"/>
                  </a:lnTo>
                  <a:lnTo>
                    <a:pt x="1356" y="236"/>
                  </a:lnTo>
                  <a:lnTo>
                    <a:pt x="1318" y="214"/>
                  </a:lnTo>
                  <a:lnTo>
                    <a:pt x="1280" y="192"/>
                  </a:lnTo>
                  <a:lnTo>
                    <a:pt x="1320" y="96"/>
                  </a:lnTo>
                  <a:lnTo>
                    <a:pt x="1188" y="42"/>
                  </a:lnTo>
                  <a:lnTo>
                    <a:pt x="1150" y="138"/>
                  </a:lnTo>
                  <a:lnTo>
                    <a:pt x="1108" y="126"/>
                  </a:lnTo>
                  <a:lnTo>
                    <a:pt x="1066" y="116"/>
                  </a:lnTo>
                  <a:lnTo>
                    <a:pt x="1022" y="110"/>
                  </a:lnTo>
                  <a:lnTo>
                    <a:pt x="978" y="104"/>
                  </a:lnTo>
                  <a:lnTo>
                    <a:pt x="978" y="0"/>
                  </a:lnTo>
                  <a:lnTo>
                    <a:pt x="836" y="0"/>
                  </a:lnTo>
                  <a:lnTo>
                    <a:pt x="836" y="104"/>
                  </a:lnTo>
                  <a:lnTo>
                    <a:pt x="792" y="110"/>
                  </a:lnTo>
                  <a:lnTo>
                    <a:pt x="750" y="116"/>
                  </a:lnTo>
                  <a:lnTo>
                    <a:pt x="706" y="126"/>
                  </a:lnTo>
                  <a:lnTo>
                    <a:pt x="666" y="138"/>
                  </a:lnTo>
                  <a:lnTo>
                    <a:pt x="626" y="42"/>
                  </a:lnTo>
                  <a:lnTo>
                    <a:pt x="494" y="96"/>
                  </a:lnTo>
                  <a:lnTo>
                    <a:pt x="534" y="192"/>
                  </a:lnTo>
                  <a:lnTo>
                    <a:pt x="496" y="214"/>
                  </a:lnTo>
                  <a:lnTo>
                    <a:pt x="460" y="236"/>
                  </a:lnTo>
                  <a:lnTo>
                    <a:pt x="424" y="262"/>
                  </a:lnTo>
                  <a:lnTo>
                    <a:pt x="390" y="290"/>
                  </a:lnTo>
                  <a:lnTo>
                    <a:pt x="316" y="216"/>
                  </a:lnTo>
                  <a:lnTo>
                    <a:pt x="216" y="316"/>
                  </a:lnTo>
                  <a:lnTo>
                    <a:pt x="288" y="390"/>
                  </a:lnTo>
                  <a:lnTo>
                    <a:pt x="262" y="424"/>
                  </a:lnTo>
                  <a:lnTo>
                    <a:pt x="236" y="460"/>
                  </a:lnTo>
                  <a:lnTo>
                    <a:pt x="214" y="496"/>
                  </a:lnTo>
                  <a:lnTo>
                    <a:pt x="192" y="534"/>
                  </a:lnTo>
                  <a:lnTo>
                    <a:pt x="96" y="494"/>
                  </a:lnTo>
                  <a:lnTo>
                    <a:pt x="42" y="626"/>
                  </a:lnTo>
                  <a:lnTo>
                    <a:pt x="138" y="666"/>
                  </a:lnTo>
                  <a:lnTo>
                    <a:pt x="126" y="708"/>
                  </a:lnTo>
                  <a:lnTo>
                    <a:pt x="116" y="750"/>
                  </a:lnTo>
                  <a:lnTo>
                    <a:pt x="108" y="792"/>
                  </a:lnTo>
                  <a:lnTo>
                    <a:pt x="104" y="836"/>
                  </a:lnTo>
                  <a:lnTo>
                    <a:pt x="0" y="836"/>
                  </a:lnTo>
                  <a:lnTo>
                    <a:pt x="0" y="978"/>
                  </a:lnTo>
                  <a:lnTo>
                    <a:pt x="104" y="978"/>
                  </a:lnTo>
                  <a:lnTo>
                    <a:pt x="108" y="1022"/>
                  </a:lnTo>
                  <a:lnTo>
                    <a:pt x="116" y="1066"/>
                  </a:lnTo>
                  <a:lnTo>
                    <a:pt x="126" y="1108"/>
                  </a:lnTo>
                  <a:lnTo>
                    <a:pt x="138" y="1150"/>
                  </a:lnTo>
                  <a:lnTo>
                    <a:pt x="42" y="1190"/>
                  </a:lnTo>
                  <a:lnTo>
                    <a:pt x="96" y="1320"/>
                  </a:lnTo>
                  <a:lnTo>
                    <a:pt x="192" y="1280"/>
                  </a:lnTo>
                  <a:lnTo>
                    <a:pt x="214" y="1320"/>
                  </a:lnTo>
                  <a:lnTo>
                    <a:pt x="236" y="1356"/>
                  </a:lnTo>
                  <a:lnTo>
                    <a:pt x="262" y="1392"/>
                  </a:lnTo>
                  <a:lnTo>
                    <a:pt x="288" y="1426"/>
                  </a:lnTo>
                  <a:lnTo>
                    <a:pt x="216" y="1500"/>
                  </a:lnTo>
                  <a:lnTo>
                    <a:pt x="316" y="1600"/>
                  </a:lnTo>
                  <a:lnTo>
                    <a:pt x="390" y="1526"/>
                  </a:lnTo>
                  <a:lnTo>
                    <a:pt x="424" y="1554"/>
                  </a:lnTo>
                  <a:lnTo>
                    <a:pt x="460" y="1578"/>
                  </a:lnTo>
                  <a:lnTo>
                    <a:pt x="496" y="1602"/>
                  </a:lnTo>
                  <a:lnTo>
                    <a:pt x="534" y="1622"/>
                  </a:lnTo>
                  <a:lnTo>
                    <a:pt x="494" y="1718"/>
                  </a:lnTo>
                  <a:lnTo>
                    <a:pt x="626" y="1774"/>
                  </a:lnTo>
                  <a:lnTo>
                    <a:pt x="666" y="1678"/>
                  </a:lnTo>
                  <a:lnTo>
                    <a:pt x="706" y="1690"/>
                  </a:lnTo>
                  <a:lnTo>
                    <a:pt x="750" y="1698"/>
                  </a:lnTo>
                  <a:lnTo>
                    <a:pt x="792" y="1706"/>
                  </a:lnTo>
                  <a:lnTo>
                    <a:pt x="836" y="1712"/>
                  </a:lnTo>
                  <a:lnTo>
                    <a:pt x="836" y="1816"/>
                  </a:lnTo>
                  <a:lnTo>
                    <a:pt x="978" y="1816"/>
                  </a:lnTo>
                  <a:lnTo>
                    <a:pt x="978" y="1712"/>
                  </a:lnTo>
                  <a:lnTo>
                    <a:pt x="1022" y="1706"/>
                  </a:lnTo>
                  <a:lnTo>
                    <a:pt x="1066" y="1698"/>
                  </a:lnTo>
                  <a:lnTo>
                    <a:pt x="1108" y="1690"/>
                  </a:lnTo>
                  <a:lnTo>
                    <a:pt x="1150" y="1678"/>
                  </a:lnTo>
                  <a:lnTo>
                    <a:pt x="1188" y="1774"/>
                  </a:lnTo>
                  <a:lnTo>
                    <a:pt x="1320" y="1718"/>
                  </a:lnTo>
                  <a:lnTo>
                    <a:pt x="1280" y="1622"/>
                  </a:lnTo>
                  <a:lnTo>
                    <a:pt x="1318" y="1602"/>
                  </a:lnTo>
                  <a:lnTo>
                    <a:pt x="1356" y="1578"/>
                  </a:lnTo>
                  <a:lnTo>
                    <a:pt x="1392" y="1554"/>
                  </a:lnTo>
                  <a:lnTo>
                    <a:pt x="1426" y="1526"/>
                  </a:lnTo>
                  <a:lnTo>
                    <a:pt x="1498" y="1600"/>
                  </a:lnTo>
                  <a:lnTo>
                    <a:pt x="1600" y="1500"/>
                  </a:lnTo>
                  <a:lnTo>
                    <a:pt x="1526" y="1426"/>
                  </a:lnTo>
                  <a:lnTo>
                    <a:pt x="1552" y="1392"/>
                  </a:lnTo>
                  <a:lnTo>
                    <a:pt x="1578" y="1356"/>
                  </a:lnTo>
                  <a:lnTo>
                    <a:pt x="1602" y="1320"/>
                  </a:lnTo>
                  <a:lnTo>
                    <a:pt x="1622" y="1280"/>
                  </a:lnTo>
                  <a:lnTo>
                    <a:pt x="1718" y="1320"/>
                  </a:lnTo>
                  <a:lnTo>
                    <a:pt x="1774" y="1190"/>
                  </a:lnTo>
                  <a:lnTo>
                    <a:pt x="1678" y="1150"/>
                  </a:lnTo>
                  <a:lnTo>
                    <a:pt x="1688" y="1108"/>
                  </a:lnTo>
                  <a:lnTo>
                    <a:pt x="1698" y="1066"/>
                  </a:lnTo>
                  <a:lnTo>
                    <a:pt x="1706" y="1022"/>
                  </a:lnTo>
                  <a:lnTo>
                    <a:pt x="1710" y="978"/>
                  </a:lnTo>
                  <a:lnTo>
                    <a:pt x="1816" y="978"/>
                  </a:lnTo>
                  <a:close/>
                  <a:moveTo>
                    <a:pt x="908" y="1614"/>
                  </a:moveTo>
                  <a:lnTo>
                    <a:pt x="908" y="1614"/>
                  </a:lnTo>
                  <a:lnTo>
                    <a:pt x="872" y="1612"/>
                  </a:lnTo>
                  <a:lnTo>
                    <a:pt x="836" y="1610"/>
                  </a:lnTo>
                  <a:lnTo>
                    <a:pt x="800" y="1606"/>
                  </a:lnTo>
                  <a:lnTo>
                    <a:pt x="766" y="1600"/>
                  </a:lnTo>
                  <a:lnTo>
                    <a:pt x="730" y="1592"/>
                  </a:lnTo>
                  <a:lnTo>
                    <a:pt x="698" y="1582"/>
                  </a:lnTo>
                  <a:lnTo>
                    <a:pt x="664" y="1570"/>
                  </a:lnTo>
                  <a:lnTo>
                    <a:pt x="632" y="1558"/>
                  </a:lnTo>
                  <a:lnTo>
                    <a:pt x="602" y="1544"/>
                  </a:lnTo>
                  <a:lnTo>
                    <a:pt x="570" y="1528"/>
                  </a:lnTo>
                  <a:lnTo>
                    <a:pt x="542" y="1512"/>
                  </a:lnTo>
                  <a:lnTo>
                    <a:pt x="512" y="1492"/>
                  </a:lnTo>
                  <a:lnTo>
                    <a:pt x="484" y="1474"/>
                  </a:lnTo>
                  <a:lnTo>
                    <a:pt x="458" y="1452"/>
                  </a:lnTo>
                  <a:lnTo>
                    <a:pt x="432" y="1430"/>
                  </a:lnTo>
                  <a:lnTo>
                    <a:pt x="408" y="1406"/>
                  </a:lnTo>
                  <a:lnTo>
                    <a:pt x="384" y="1382"/>
                  </a:lnTo>
                  <a:lnTo>
                    <a:pt x="362" y="1356"/>
                  </a:lnTo>
                  <a:lnTo>
                    <a:pt x="342" y="1330"/>
                  </a:lnTo>
                  <a:lnTo>
                    <a:pt x="322" y="1302"/>
                  </a:lnTo>
                  <a:lnTo>
                    <a:pt x="304" y="1274"/>
                  </a:lnTo>
                  <a:lnTo>
                    <a:pt x="286" y="1244"/>
                  </a:lnTo>
                  <a:lnTo>
                    <a:pt x="272" y="1214"/>
                  </a:lnTo>
                  <a:lnTo>
                    <a:pt x="256" y="1182"/>
                  </a:lnTo>
                  <a:lnTo>
                    <a:pt x="244" y="1150"/>
                  </a:lnTo>
                  <a:lnTo>
                    <a:pt x="234" y="1118"/>
                  </a:lnTo>
                  <a:lnTo>
                    <a:pt x="224" y="1084"/>
                  </a:lnTo>
                  <a:lnTo>
                    <a:pt x="216" y="1050"/>
                  </a:lnTo>
                  <a:lnTo>
                    <a:pt x="210" y="1016"/>
                  </a:lnTo>
                  <a:lnTo>
                    <a:pt x="206" y="980"/>
                  </a:lnTo>
                  <a:lnTo>
                    <a:pt x="202" y="944"/>
                  </a:lnTo>
                  <a:lnTo>
                    <a:pt x="202" y="908"/>
                  </a:lnTo>
                  <a:lnTo>
                    <a:pt x="202" y="872"/>
                  </a:lnTo>
                  <a:lnTo>
                    <a:pt x="206" y="836"/>
                  </a:lnTo>
                  <a:lnTo>
                    <a:pt x="210" y="800"/>
                  </a:lnTo>
                  <a:lnTo>
                    <a:pt x="216" y="766"/>
                  </a:lnTo>
                  <a:lnTo>
                    <a:pt x="224" y="732"/>
                  </a:lnTo>
                  <a:lnTo>
                    <a:pt x="234" y="698"/>
                  </a:lnTo>
                  <a:lnTo>
                    <a:pt x="244" y="664"/>
                  </a:lnTo>
                  <a:lnTo>
                    <a:pt x="256" y="632"/>
                  </a:lnTo>
                  <a:lnTo>
                    <a:pt x="272" y="602"/>
                  </a:lnTo>
                  <a:lnTo>
                    <a:pt x="286" y="572"/>
                  </a:lnTo>
                  <a:lnTo>
                    <a:pt x="304" y="542"/>
                  </a:lnTo>
                  <a:lnTo>
                    <a:pt x="322" y="512"/>
                  </a:lnTo>
                  <a:lnTo>
                    <a:pt x="342" y="486"/>
                  </a:lnTo>
                  <a:lnTo>
                    <a:pt x="362" y="458"/>
                  </a:lnTo>
                  <a:lnTo>
                    <a:pt x="384" y="432"/>
                  </a:lnTo>
                  <a:lnTo>
                    <a:pt x="408" y="408"/>
                  </a:lnTo>
                  <a:lnTo>
                    <a:pt x="432" y="386"/>
                  </a:lnTo>
                  <a:lnTo>
                    <a:pt x="458" y="362"/>
                  </a:lnTo>
                  <a:lnTo>
                    <a:pt x="484" y="342"/>
                  </a:lnTo>
                  <a:lnTo>
                    <a:pt x="512" y="322"/>
                  </a:lnTo>
                  <a:lnTo>
                    <a:pt x="542" y="304"/>
                  </a:lnTo>
                  <a:lnTo>
                    <a:pt x="570" y="286"/>
                  </a:lnTo>
                  <a:lnTo>
                    <a:pt x="602" y="272"/>
                  </a:lnTo>
                  <a:lnTo>
                    <a:pt x="632" y="258"/>
                  </a:lnTo>
                  <a:lnTo>
                    <a:pt x="664" y="244"/>
                  </a:lnTo>
                  <a:lnTo>
                    <a:pt x="698" y="234"/>
                  </a:lnTo>
                  <a:lnTo>
                    <a:pt x="730" y="224"/>
                  </a:lnTo>
                  <a:lnTo>
                    <a:pt x="766" y="216"/>
                  </a:lnTo>
                  <a:lnTo>
                    <a:pt x="800" y="210"/>
                  </a:lnTo>
                  <a:lnTo>
                    <a:pt x="836" y="206"/>
                  </a:lnTo>
                  <a:lnTo>
                    <a:pt x="872" y="202"/>
                  </a:lnTo>
                  <a:lnTo>
                    <a:pt x="908" y="202"/>
                  </a:lnTo>
                  <a:lnTo>
                    <a:pt x="944" y="202"/>
                  </a:lnTo>
                  <a:lnTo>
                    <a:pt x="980" y="206"/>
                  </a:lnTo>
                  <a:lnTo>
                    <a:pt x="1014" y="210"/>
                  </a:lnTo>
                  <a:lnTo>
                    <a:pt x="1050" y="216"/>
                  </a:lnTo>
                  <a:lnTo>
                    <a:pt x="1084" y="224"/>
                  </a:lnTo>
                  <a:lnTo>
                    <a:pt x="1118" y="234"/>
                  </a:lnTo>
                  <a:lnTo>
                    <a:pt x="1150" y="244"/>
                  </a:lnTo>
                  <a:lnTo>
                    <a:pt x="1182" y="258"/>
                  </a:lnTo>
                  <a:lnTo>
                    <a:pt x="1214" y="272"/>
                  </a:lnTo>
                  <a:lnTo>
                    <a:pt x="1244" y="286"/>
                  </a:lnTo>
                  <a:lnTo>
                    <a:pt x="1274" y="304"/>
                  </a:lnTo>
                  <a:lnTo>
                    <a:pt x="1302" y="322"/>
                  </a:lnTo>
                  <a:lnTo>
                    <a:pt x="1330" y="342"/>
                  </a:lnTo>
                  <a:lnTo>
                    <a:pt x="1356" y="362"/>
                  </a:lnTo>
                  <a:lnTo>
                    <a:pt x="1382" y="386"/>
                  </a:lnTo>
                  <a:lnTo>
                    <a:pt x="1406" y="408"/>
                  </a:lnTo>
                  <a:lnTo>
                    <a:pt x="1430" y="432"/>
                  </a:lnTo>
                  <a:lnTo>
                    <a:pt x="1452" y="458"/>
                  </a:lnTo>
                  <a:lnTo>
                    <a:pt x="1474" y="486"/>
                  </a:lnTo>
                  <a:lnTo>
                    <a:pt x="1492" y="512"/>
                  </a:lnTo>
                  <a:lnTo>
                    <a:pt x="1512" y="542"/>
                  </a:lnTo>
                  <a:lnTo>
                    <a:pt x="1528" y="572"/>
                  </a:lnTo>
                  <a:lnTo>
                    <a:pt x="1544" y="602"/>
                  </a:lnTo>
                  <a:lnTo>
                    <a:pt x="1558" y="632"/>
                  </a:lnTo>
                  <a:lnTo>
                    <a:pt x="1570" y="664"/>
                  </a:lnTo>
                  <a:lnTo>
                    <a:pt x="1582" y="698"/>
                  </a:lnTo>
                  <a:lnTo>
                    <a:pt x="1592" y="732"/>
                  </a:lnTo>
                  <a:lnTo>
                    <a:pt x="1598" y="766"/>
                  </a:lnTo>
                  <a:lnTo>
                    <a:pt x="1606" y="800"/>
                  </a:lnTo>
                  <a:lnTo>
                    <a:pt x="1610" y="836"/>
                  </a:lnTo>
                  <a:lnTo>
                    <a:pt x="1612" y="872"/>
                  </a:lnTo>
                  <a:lnTo>
                    <a:pt x="1614" y="908"/>
                  </a:lnTo>
                  <a:lnTo>
                    <a:pt x="1612" y="944"/>
                  </a:lnTo>
                  <a:lnTo>
                    <a:pt x="1610" y="980"/>
                  </a:lnTo>
                  <a:lnTo>
                    <a:pt x="1606" y="1016"/>
                  </a:lnTo>
                  <a:lnTo>
                    <a:pt x="1598" y="1050"/>
                  </a:lnTo>
                  <a:lnTo>
                    <a:pt x="1592" y="1084"/>
                  </a:lnTo>
                  <a:lnTo>
                    <a:pt x="1582" y="1118"/>
                  </a:lnTo>
                  <a:lnTo>
                    <a:pt x="1570" y="1150"/>
                  </a:lnTo>
                  <a:lnTo>
                    <a:pt x="1558" y="1182"/>
                  </a:lnTo>
                  <a:lnTo>
                    <a:pt x="1544" y="1214"/>
                  </a:lnTo>
                  <a:lnTo>
                    <a:pt x="1528" y="1244"/>
                  </a:lnTo>
                  <a:lnTo>
                    <a:pt x="1512" y="1274"/>
                  </a:lnTo>
                  <a:lnTo>
                    <a:pt x="1492" y="1302"/>
                  </a:lnTo>
                  <a:lnTo>
                    <a:pt x="1474" y="1330"/>
                  </a:lnTo>
                  <a:lnTo>
                    <a:pt x="1452" y="1356"/>
                  </a:lnTo>
                  <a:lnTo>
                    <a:pt x="1430" y="1382"/>
                  </a:lnTo>
                  <a:lnTo>
                    <a:pt x="1406" y="1406"/>
                  </a:lnTo>
                  <a:lnTo>
                    <a:pt x="1382" y="1430"/>
                  </a:lnTo>
                  <a:lnTo>
                    <a:pt x="1356" y="1452"/>
                  </a:lnTo>
                  <a:lnTo>
                    <a:pt x="1330" y="1474"/>
                  </a:lnTo>
                  <a:lnTo>
                    <a:pt x="1302" y="1492"/>
                  </a:lnTo>
                  <a:lnTo>
                    <a:pt x="1274" y="1512"/>
                  </a:lnTo>
                  <a:lnTo>
                    <a:pt x="1244" y="1528"/>
                  </a:lnTo>
                  <a:lnTo>
                    <a:pt x="1214" y="1544"/>
                  </a:lnTo>
                  <a:lnTo>
                    <a:pt x="1182" y="1558"/>
                  </a:lnTo>
                  <a:lnTo>
                    <a:pt x="1150" y="1570"/>
                  </a:lnTo>
                  <a:lnTo>
                    <a:pt x="1118" y="1582"/>
                  </a:lnTo>
                  <a:lnTo>
                    <a:pt x="1084" y="1592"/>
                  </a:lnTo>
                  <a:lnTo>
                    <a:pt x="1050" y="1600"/>
                  </a:lnTo>
                  <a:lnTo>
                    <a:pt x="1014" y="1606"/>
                  </a:lnTo>
                  <a:lnTo>
                    <a:pt x="980" y="1610"/>
                  </a:lnTo>
                  <a:lnTo>
                    <a:pt x="944" y="1612"/>
                  </a:lnTo>
                  <a:lnTo>
                    <a:pt x="908" y="1614"/>
                  </a:lnTo>
                  <a:close/>
                </a:path>
              </a:pathLst>
            </a:cu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wrap="none" anchor="ctr"/>
            <a:lstStyle/>
            <a:p>
              <a:endParaRPr lang="zh-CN" altLang="en-US"/>
            </a:p>
          </p:txBody>
        </p:sp>
        <p:sp>
          <p:nvSpPr>
            <p:cNvPr id="34" name="Freeform 675"/>
            <p:cNvSpPr>
              <a:spLocks noEditPoints="1" noChangeArrowheads="1"/>
            </p:cNvSpPr>
            <p:nvPr/>
          </p:nvSpPr>
          <p:spPr bwMode="auto">
            <a:xfrm rot="-324743">
              <a:off x="940378" y="1649334"/>
              <a:ext cx="3429000" cy="3429000"/>
            </a:xfrm>
            <a:custGeom>
              <a:avLst/>
              <a:gdLst>
                <a:gd name="T0" fmla="*/ 2147483646 w 2622"/>
                <a:gd name="T1" fmla="*/ 1970253443 h 2622"/>
                <a:gd name="T2" fmla="*/ 2147483646 w 2622"/>
                <a:gd name="T3" fmla="*/ 1590569506 h 2622"/>
                <a:gd name="T4" fmla="*/ 2147483646 w 2622"/>
                <a:gd name="T5" fmla="*/ 1227987412 h 2622"/>
                <a:gd name="T6" fmla="*/ 2147483646 w 2622"/>
                <a:gd name="T7" fmla="*/ 923555770 h 2622"/>
                <a:gd name="T8" fmla="*/ 2147483646 w 2622"/>
                <a:gd name="T9" fmla="*/ 646489431 h 2622"/>
                <a:gd name="T10" fmla="*/ 2147483646 w 2622"/>
                <a:gd name="T11" fmla="*/ 239440191 h 2622"/>
                <a:gd name="T12" fmla="*/ 2147483646 w 2622"/>
                <a:gd name="T13" fmla="*/ 277066339 h 2622"/>
                <a:gd name="T14" fmla="*/ 2147483646 w 2622"/>
                <a:gd name="T15" fmla="*/ 191551891 h 2622"/>
                <a:gd name="T16" fmla="*/ 2120759341 w 2622"/>
                <a:gd name="T17" fmla="*/ 177869894 h 2622"/>
                <a:gd name="T18" fmla="*/ 1782121397 w 2622"/>
                <a:gd name="T19" fmla="*/ 44467146 h 2622"/>
                <a:gd name="T20" fmla="*/ 1381913156 w 2622"/>
                <a:gd name="T21" fmla="*/ 359160941 h 2622"/>
                <a:gd name="T22" fmla="*/ 1043276519 w 2622"/>
                <a:gd name="T23" fmla="*/ 557553831 h 2622"/>
                <a:gd name="T24" fmla="*/ 571237136 w 2622"/>
                <a:gd name="T25" fmla="*/ 742266031 h 2622"/>
                <a:gd name="T26" fmla="*/ 516507838 w 2622"/>
                <a:gd name="T27" fmla="*/ 1104846817 h 2622"/>
                <a:gd name="T28" fmla="*/ 331795637 w 2622"/>
                <a:gd name="T29" fmla="*/ 1450325760 h 2622"/>
                <a:gd name="T30" fmla="*/ 215496041 w 2622"/>
                <a:gd name="T31" fmla="*/ 1826588543 h 2622"/>
                <a:gd name="T32" fmla="*/ 0 w 2622"/>
                <a:gd name="T33" fmla="*/ 2120759341 h 2622"/>
                <a:gd name="T34" fmla="*/ 201814043 w 2622"/>
                <a:gd name="T35" fmla="*/ 2147483646 h 2622"/>
                <a:gd name="T36" fmla="*/ 304431642 w 2622"/>
                <a:gd name="T37" fmla="*/ 2147483646 h 2622"/>
                <a:gd name="T38" fmla="*/ 362580786 w 2622"/>
                <a:gd name="T39" fmla="*/ 2147483646 h 2622"/>
                <a:gd name="T40" fmla="*/ 697797577 w 2622"/>
                <a:gd name="T41" fmla="*/ 2147483646 h 2622"/>
                <a:gd name="T42" fmla="*/ 985126068 w 2622"/>
                <a:gd name="T43" fmla="*/ 2147483646 h 2622"/>
                <a:gd name="T44" fmla="*/ 1316923013 w 2622"/>
                <a:gd name="T45" fmla="*/ 2147483646 h 2622"/>
                <a:gd name="T46" fmla="*/ 1546101051 w 2622"/>
                <a:gd name="T47" fmla="*/ 2147483646 h 2622"/>
                <a:gd name="T48" fmla="*/ 2045505738 w 2622"/>
                <a:gd name="T49" fmla="*/ 2147483646 h 2622"/>
                <a:gd name="T50" fmla="*/ 2147483646 w 2622"/>
                <a:gd name="T51" fmla="*/ 2147483646 h 2622"/>
                <a:gd name="T52" fmla="*/ 2147483646 w 2622"/>
                <a:gd name="T53" fmla="*/ 2147483646 h 2622"/>
                <a:gd name="T54" fmla="*/ 2147483646 w 2622"/>
                <a:gd name="T55" fmla="*/ 2147483646 h 2622"/>
                <a:gd name="T56" fmla="*/ 2147483646 w 2622"/>
                <a:gd name="T57" fmla="*/ 2147483646 h 2622"/>
                <a:gd name="T58" fmla="*/ 2147483646 w 2622"/>
                <a:gd name="T59" fmla="*/ 2147483646 h 2622"/>
                <a:gd name="T60" fmla="*/ 2147483646 w 2622"/>
                <a:gd name="T61" fmla="*/ 2147483646 h 2622"/>
                <a:gd name="T62" fmla="*/ 2147483646 w 2622"/>
                <a:gd name="T63" fmla="*/ 2147483646 h 2622"/>
                <a:gd name="T64" fmla="*/ 2147483646 w 2622"/>
                <a:gd name="T65" fmla="*/ 2147483646 h 2622"/>
                <a:gd name="T66" fmla="*/ 2147483646 w 2622"/>
                <a:gd name="T67" fmla="*/ 2147483646 h 2622"/>
                <a:gd name="T68" fmla="*/ 1860794846 w 2622"/>
                <a:gd name="T69" fmla="*/ 2147483646 h 2622"/>
                <a:gd name="T70" fmla="*/ 1419540611 w 2622"/>
                <a:gd name="T71" fmla="*/ 2147483646 h 2622"/>
                <a:gd name="T72" fmla="*/ 1036435521 w 2622"/>
                <a:gd name="T73" fmla="*/ 2147483646 h 2622"/>
                <a:gd name="T74" fmla="*/ 721741727 w 2622"/>
                <a:gd name="T75" fmla="*/ 2147483646 h 2622"/>
                <a:gd name="T76" fmla="*/ 495983533 w 2622"/>
                <a:gd name="T77" fmla="*/ 2147483646 h 2622"/>
                <a:gd name="T78" fmla="*/ 369423093 w 2622"/>
                <a:gd name="T79" fmla="*/ 2147483646 h 2622"/>
                <a:gd name="T80" fmla="*/ 355739787 w 2622"/>
                <a:gd name="T81" fmla="*/ 2048926891 h 2622"/>
                <a:gd name="T82" fmla="*/ 461778539 w 2622"/>
                <a:gd name="T83" fmla="*/ 1590569506 h 2622"/>
                <a:gd name="T84" fmla="*/ 670433581 w 2622"/>
                <a:gd name="T85" fmla="*/ 1183520265 h 2622"/>
                <a:gd name="T86" fmla="*/ 968024224 w 2622"/>
                <a:gd name="T87" fmla="*/ 838041323 h 2622"/>
                <a:gd name="T88" fmla="*/ 1337446009 w 2622"/>
                <a:gd name="T89" fmla="*/ 574656982 h 2622"/>
                <a:gd name="T90" fmla="*/ 1768439399 w 2622"/>
                <a:gd name="T91" fmla="*/ 403628087 h 2622"/>
                <a:gd name="T92" fmla="*/ 2147483646 w 2622"/>
                <a:gd name="T93" fmla="*/ 345478943 h 2622"/>
                <a:gd name="T94" fmla="*/ 2147483646 w 2622"/>
                <a:gd name="T95" fmla="*/ 403628087 h 2622"/>
                <a:gd name="T96" fmla="*/ 2147483646 w 2622"/>
                <a:gd name="T97" fmla="*/ 574656982 h 2622"/>
                <a:gd name="T98" fmla="*/ 2147483646 w 2622"/>
                <a:gd name="T99" fmla="*/ 838041323 h 2622"/>
                <a:gd name="T100" fmla="*/ 2147483646 w 2622"/>
                <a:gd name="T101" fmla="*/ 1183520265 h 2622"/>
                <a:gd name="T102" fmla="*/ 2147483646 w 2622"/>
                <a:gd name="T103" fmla="*/ 1590569506 h 2622"/>
                <a:gd name="T104" fmla="*/ 2147483646 w 2622"/>
                <a:gd name="T105" fmla="*/ 2048926891 h 2622"/>
                <a:gd name="T106" fmla="*/ 2147483646 w 2622"/>
                <a:gd name="T107" fmla="*/ 2147483646 h 2622"/>
                <a:gd name="T108" fmla="*/ 2147483646 w 2622"/>
                <a:gd name="T109" fmla="*/ 2147483646 h 2622"/>
                <a:gd name="T110" fmla="*/ 2147483646 w 2622"/>
                <a:gd name="T111" fmla="*/ 2147483646 h 2622"/>
                <a:gd name="T112" fmla="*/ 2147483646 w 2622"/>
                <a:gd name="T113" fmla="*/ 2147483646 h 2622"/>
                <a:gd name="T114" fmla="*/ 2147483646 w 2622"/>
                <a:gd name="T115" fmla="*/ 2147483646 h 2622"/>
                <a:gd name="T116" fmla="*/ 2147483646 w 2622"/>
                <a:gd name="T117" fmla="*/ 2147483646 h 262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2622" h="2622">
                  <a:moveTo>
                    <a:pt x="2622" y="1382"/>
                  </a:moveTo>
                  <a:lnTo>
                    <a:pt x="2622" y="1240"/>
                  </a:lnTo>
                  <a:lnTo>
                    <a:pt x="2520" y="1240"/>
                  </a:lnTo>
                  <a:lnTo>
                    <a:pt x="2516" y="1196"/>
                  </a:lnTo>
                  <a:lnTo>
                    <a:pt x="2512" y="1152"/>
                  </a:lnTo>
                  <a:lnTo>
                    <a:pt x="2506" y="1110"/>
                  </a:lnTo>
                  <a:lnTo>
                    <a:pt x="2498" y="1068"/>
                  </a:lnTo>
                  <a:lnTo>
                    <a:pt x="2596" y="1040"/>
                  </a:lnTo>
                  <a:lnTo>
                    <a:pt x="2560" y="904"/>
                  </a:lnTo>
                  <a:lnTo>
                    <a:pt x="2460" y="930"/>
                  </a:lnTo>
                  <a:lnTo>
                    <a:pt x="2446" y="888"/>
                  </a:lnTo>
                  <a:lnTo>
                    <a:pt x="2430" y="848"/>
                  </a:lnTo>
                  <a:lnTo>
                    <a:pt x="2412" y="808"/>
                  </a:lnTo>
                  <a:lnTo>
                    <a:pt x="2394" y="768"/>
                  </a:lnTo>
                  <a:lnTo>
                    <a:pt x="2482" y="718"/>
                  </a:lnTo>
                  <a:lnTo>
                    <a:pt x="2412" y="594"/>
                  </a:lnTo>
                  <a:lnTo>
                    <a:pt x="2322" y="646"/>
                  </a:lnTo>
                  <a:lnTo>
                    <a:pt x="2298" y="610"/>
                  </a:lnTo>
                  <a:lnTo>
                    <a:pt x="2272" y="574"/>
                  </a:lnTo>
                  <a:lnTo>
                    <a:pt x="2244" y="540"/>
                  </a:lnTo>
                  <a:lnTo>
                    <a:pt x="2216" y="508"/>
                  </a:lnTo>
                  <a:lnTo>
                    <a:pt x="2290" y="434"/>
                  </a:lnTo>
                  <a:lnTo>
                    <a:pt x="2188" y="334"/>
                  </a:lnTo>
                  <a:lnTo>
                    <a:pt x="2116" y="406"/>
                  </a:lnTo>
                  <a:lnTo>
                    <a:pt x="2082" y="378"/>
                  </a:lnTo>
                  <a:lnTo>
                    <a:pt x="2048" y="352"/>
                  </a:lnTo>
                  <a:lnTo>
                    <a:pt x="2014" y="326"/>
                  </a:lnTo>
                  <a:lnTo>
                    <a:pt x="1978" y="300"/>
                  </a:lnTo>
                  <a:lnTo>
                    <a:pt x="2028" y="212"/>
                  </a:lnTo>
                  <a:lnTo>
                    <a:pt x="1906" y="140"/>
                  </a:lnTo>
                  <a:lnTo>
                    <a:pt x="1854" y="230"/>
                  </a:lnTo>
                  <a:lnTo>
                    <a:pt x="1816" y="210"/>
                  </a:lnTo>
                  <a:lnTo>
                    <a:pt x="1776" y="194"/>
                  </a:lnTo>
                  <a:lnTo>
                    <a:pt x="1734" y="178"/>
                  </a:lnTo>
                  <a:lnTo>
                    <a:pt x="1694" y="162"/>
                  </a:lnTo>
                  <a:lnTo>
                    <a:pt x="1720" y="64"/>
                  </a:lnTo>
                  <a:lnTo>
                    <a:pt x="1582" y="26"/>
                  </a:lnTo>
                  <a:lnTo>
                    <a:pt x="1556" y="126"/>
                  </a:lnTo>
                  <a:lnTo>
                    <a:pt x="1514" y="118"/>
                  </a:lnTo>
                  <a:lnTo>
                    <a:pt x="1470" y="112"/>
                  </a:lnTo>
                  <a:lnTo>
                    <a:pt x="1426" y="106"/>
                  </a:lnTo>
                  <a:lnTo>
                    <a:pt x="1382" y="104"/>
                  </a:lnTo>
                  <a:lnTo>
                    <a:pt x="1382" y="0"/>
                  </a:lnTo>
                  <a:lnTo>
                    <a:pt x="1240" y="0"/>
                  </a:lnTo>
                  <a:lnTo>
                    <a:pt x="1240" y="104"/>
                  </a:lnTo>
                  <a:lnTo>
                    <a:pt x="1196" y="106"/>
                  </a:lnTo>
                  <a:lnTo>
                    <a:pt x="1154" y="112"/>
                  </a:lnTo>
                  <a:lnTo>
                    <a:pt x="1110" y="118"/>
                  </a:lnTo>
                  <a:lnTo>
                    <a:pt x="1068" y="126"/>
                  </a:lnTo>
                  <a:lnTo>
                    <a:pt x="1042" y="26"/>
                  </a:lnTo>
                  <a:lnTo>
                    <a:pt x="904" y="64"/>
                  </a:lnTo>
                  <a:lnTo>
                    <a:pt x="930" y="162"/>
                  </a:lnTo>
                  <a:lnTo>
                    <a:pt x="890" y="178"/>
                  </a:lnTo>
                  <a:lnTo>
                    <a:pt x="848" y="194"/>
                  </a:lnTo>
                  <a:lnTo>
                    <a:pt x="808" y="210"/>
                  </a:lnTo>
                  <a:lnTo>
                    <a:pt x="770" y="230"/>
                  </a:lnTo>
                  <a:lnTo>
                    <a:pt x="718" y="140"/>
                  </a:lnTo>
                  <a:lnTo>
                    <a:pt x="594" y="212"/>
                  </a:lnTo>
                  <a:lnTo>
                    <a:pt x="646" y="300"/>
                  </a:lnTo>
                  <a:lnTo>
                    <a:pt x="610" y="326"/>
                  </a:lnTo>
                  <a:lnTo>
                    <a:pt x="576" y="352"/>
                  </a:lnTo>
                  <a:lnTo>
                    <a:pt x="542" y="378"/>
                  </a:lnTo>
                  <a:lnTo>
                    <a:pt x="508" y="406"/>
                  </a:lnTo>
                  <a:lnTo>
                    <a:pt x="436" y="334"/>
                  </a:lnTo>
                  <a:lnTo>
                    <a:pt x="334" y="434"/>
                  </a:lnTo>
                  <a:lnTo>
                    <a:pt x="408" y="508"/>
                  </a:lnTo>
                  <a:lnTo>
                    <a:pt x="378" y="540"/>
                  </a:lnTo>
                  <a:lnTo>
                    <a:pt x="352" y="574"/>
                  </a:lnTo>
                  <a:lnTo>
                    <a:pt x="326" y="610"/>
                  </a:lnTo>
                  <a:lnTo>
                    <a:pt x="302" y="646"/>
                  </a:lnTo>
                  <a:lnTo>
                    <a:pt x="212" y="594"/>
                  </a:lnTo>
                  <a:lnTo>
                    <a:pt x="140" y="718"/>
                  </a:lnTo>
                  <a:lnTo>
                    <a:pt x="230" y="768"/>
                  </a:lnTo>
                  <a:lnTo>
                    <a:pt x="212" y="808"/>
                  </a:lnTo>
                  <a:lnTo>
                    <a:pt x="194" y="848"/>
                  </a:lnTo>
                  <a:lnTo>
                    <a:pt x="178" y="888"/>
                  </a:lnTo>
                  <a:lnTo>
                    <a:pt x="164" y="930"/>
                  </a:lnTo>
                  <a:lnTo>
                    <a:pt x="64" y="904"/>
                  </a:lnTo>
                  <a:lnTo>
                    <a:pt x="26" y="1040"/>
                  </a:lnTo>
                  <a:lnTo>
                    <a:pt x="126" y="1068"/>
                  </a:lnTo>
                  <a:lnTo>
                    <a:pt x="118" y="1110"/>
                  </a:lnTo>
                  <a:lnTo>
                    <a:pt x="112" y="1152"/>
                  </a:lnTo>
                  <a:lnTo>
                    <a:pt x="108" y="1196"/>
                  </a:lnTo>
                  <a:lnTo>
                    <a:pt x="104" y="1240"/>
                  </a:lnTo>
                  <a:lnTo>
                    <a:pt x="0" y="1240"/>
                  </a:lnTo>
                  <a:lnTo>
                    <a:pt x="0" y="1382"/>
                  </a:lnTo>
                  <a:lnTo>
                    <a:pt x="104" y="1382"/>
                  </a:lnTo>
                  <a:lnTo>
                    <a:pt x="108" y="1426"/>
                  </a:lnTo>
                  <a:lnTo>
                    <a:pt x="112" y="1470"/>
                  </a:lnTo>
                  <a:lnTo>
                    <a:pt x="118" y="1512"/>
                  </a:lnTo>
                  <a:lnTo>
                    <a:pt x="126" y="1556"/>
                  </a:lnTo>
                  <a:lnTo>
                    <a:pt x="26" y="1582"/>
                  </a:lnTo>
                  <a:lnTo>
                    <a:pt x="64" y="1720"/>
                  </a:lnTo>
                  <a:lnTo>
                    <a:pt x="164" y="1692"/>
                  </a:lnTo>
                  <a:lnTo>
                    <a:pt x="178" y="1734"/>
                  </a:lnTo>
                  <a:lnTo>
                    <a:pt x="194" y="1774"/>
                  </a:lnTo>
                  <a:lnTo>
                    <a:pt x="212" y="1814"/>
                  </a:lnTo>
                  <a:lnTo>
                    <a:pt x="230" y="1854"/>
                  </a:lnTo>
                  <a:lnTo>
                    <a:pt x="140" y="1906"/>
                  </a:lnTo>
                  <a:lnTo>
                    <a:pt x="212" y="2028"/>
                  </a:lnTo>
                  <a:lnTo>
                    <a:pt x="302" y="1978"/>
                  </a:lnTo>
                  <a:lnTo>
                    <a:pt x="326" y="2014"/>
                  </a:lnTo>
                  <a:lnTo>
                    <a:pt x="352" y="2048"/>
                  </a:lnTo>
                  <a:lnTo>
                    <a:pt x="378" y="2082"/>
                  </a:lnTo>
                  <a:lnTo>
                    <a:pt x="408" y="2116"/>
                  </a:lnTo>
                  <a:lnTo>
                    <a:pt x="334" y="2188"/>
                  </a:lnTo>
                  <a:lnTo>
                    <a:pt x="436" y="2288"/>
                  </a:lnTo>
                  <a:lnTo>
                    <a:pt x="508" y="2216"/>
                  </a:lnTo>
                  <a:lnTo>
                    <a:pt x="542" y="2244"/>
                  </a:lnTo>
                  <a:lnTo>
                    <a:pt x="576" y="2272"/>
                  </a:lnTo>
                  <a:lnTo>
                    <a:pt x="610" y="2298"/>
                  </a:lnTo>
                  <a:lnTo>
                    <a:pt x="646" y="2322"/>
                  </a:lnTo>
                  <a:lnTo>
                    <a:pt x="594" y="2412"/>
                  </a:lnTo>
                  <a:lnTo>
                    <a:pt x="718" y="2482"/>
                  </a:lnTo>
                  <a:lnTo>
                    <a:pt x="770" y="2394"/>
                  </a:lnTo>
                  <a:lnTo>
                    <a:pt x="808" y="2412"/>
                  </a:lnTo>
                  <a:lnTo>
                    <a:pt x="848" y="2430"/>
                  </a:lnTo>
                  <a:lnTo>
                    <a:pt x="890" y="2446"/>
                  </a:lnTo>
                  <a:lnTo>
                    <a:pt x="930" y="2460"/>
                  </a:lnTo>
                  <a:lnTo>
                    <a:pt x="904" y="2560"/>
                  </a:lnTo>
                  <a:lnTo>
                    <a:pt x="1042" y="2596"/>
                  </a:lnTo>
                  <a:lnTo>
                    <a:pt x="1068" y="2498"/>
                  </a:lnTo>
                  <a:lnTo>
                    <a:pt x="1110" y="2504"/>
                  </a:lnTo>
                  <a:lnTo>
                    <a:pt x="1154" y="2512"/>
                  </a:lnTo>
                  <a:lnTo>
                    <a:pt x="1196" y="2516"/>
                  </a:lnTo>
                  <a:lnTo>
                    <a:pt x="1240" y="2520"/>
                  </a:lnTo>
                  <a:lnTo>
                    <a:pt x="1240" y="2622"/>
                  </a:lnTo>
                  <a:lnTo>
                    <a:pt x="1382" y="2622"/>
                  </a:lnTo>
                  <a:lnTo>
                    <a:pt x="1382" y="2520"/>
                  </a:lnTo>
                  <a:lnTo>
                    <a:pt x="1426" y="2516"/>
                  </a:lnTo>
                  <a:lnTo>
                    <a:pt x="1470" y="2512"/>
                  </a:lnTo>
                  <a:lnTo>
                    <a:pt x="1514" y="2504"/>
                  </a:lnTo>
                  <a:lnTo>
                    <a:pt x="1556" y="2498"/>
                  </a:lnTo>
                  <a:lnTo>
                    <a:pt x="1582" y="2596"/>
                  </a:lnTo>
                  <a:lnTo>
                    <a:pt x="1720" y="2560"/>
                  </a:lnTo>
                  <a:lnTo>
                    <a:pt x="1694" y="2460"/>
                  </a:lnTo>
                  <a:lnTo>
                    <a:pt x="1734" y="2446"/>
                  </a:lnTo>
                  <a:lnTo>
                    <a:pt x="1776" y="2430"/>
                  </a:lnTo>
                  <a:lnTo>
                    <a:pt x="1816" y="2412"/>
                  </a:lnTo>
                  <a:lnTo>
                    <a:pt x="1854" y="2394"/>
                  </a:lnTo>
                  <a:lnTo>
                    <a:pt x="1906" y="2482"/>
                  </a:lnTo>
                  <a:lnTo>
                    <a:pt x="2028" y="2412"/>
                  </a:lnTo>
                  <a:lnTo>
                    <a:pt x="1978" y="2322"/>
                  </a:lnTo>
                  <a:lnTo>
                    <a:pt x="2014" y="2298"/>
                  </a:lnTo>
                  <a:lnTo>
                    <a:pt x="2048" y="2272"/>
                  </a:lnTo>
                  <a:lnTo>
                    <a:pt x="2082" y="2244"/>
                  </a:lnTo>
                  <a:lnTo>
                    <a:pt x="2116" y="2216"/>
                  </a:lnTo>
                  <a:lnTo>
                    <a:pt x="2188" y="2288"/>
                  </a:lnTo>
                  <a:lnTo>
                    <a:pt x="2290" y="2188"/>
                  </a:lnTo>
                  <a:lnTo>
                    <a:pt x="2216" y="2116"/>
                  </a:lnTo>
                  <a:lnTo>
                    <a:pt x="2244" y="2082"/>
                  </a:lnTo>
                  <a:lnTo>
                    <a:pt x="2272" y="2048"/>
                  </a:lnTo>
                  <a:lnTo>
                    <a:pt x="2298" y="2014"/>
                  </a:lnTo>
                  <a:lnTo>
                    <a:pt x="2322" y="1978"/>
                  </a:lnTo>
                  <a:lnTo>
                    <a:pt x="2412" y="2028"/>
                  </a:lnTo>
                  <a:lnTo>
                    <a:pt x="2482" y="1906"/>
                  </a:lnTo>
                  <a:lnTo>
                    <a:pt x="2394" y="1854"/>
                  </a:lnTo>
                  <a:lnTo>
                    <a:pt x="2412" y="1814"/>
                  </a:lnTo>
                  <a:lnTo>
                    <a:pt x="2430" y="1774"/>
                  </a:lnTo>
                  <a:lnTo>
                    <a:pt x="2446" y="1734"/>
                  </a:lnTo>
                  <a:lnTo>
                    <a:pt x="2460" y="1692"/>
                  </a:lnTo>
                  <a:lnTo>
                    <a:pt x="2560" y="1720"/>
                  </a:lnTo>
                  <a:lnTo>
                    <a:pt x="2596" y="1582"/>
                  </a:lnTo>
                  <a:lnTo>
                    <a:pt x="2498" y="1556"/>
                  </a:lnTo>
                  <a:lnTo>
                    <a:pt x="2506" y="1512"/>
                  </a:lnTo>
                  <a:lnTo>
                    <a:pt x="2512" y="1470"/>
                  </a:lnTo>
                  <a:lnTo>
                    <a:pt x="2516" y="1426"/>
                  </a:lnTo>
                  <a:lnTo>
                    <a:pt x="2520" y="1382"/>
                  </a:lnTo>
                  <a:lnTo>
                    <a:pt x="2622" y="1382"/>
                  </a:lnTo>
                  <a:close/>
                  <a:moveTo>
                    <a:pt x="1312" y="2420"/>
                  </a:moveTo>
                  <a:lnTo>
                    <a:pt x="1312" y="2420"/>
                  </a:lnTo>
                  <a:lnTo>
                    <a:pt x="1254" y="2420"/>
                  </a:lnTo>
                  <a:lnTo>
                    <a:pt x="1198" y="2416"/>
                  </a:lnTo>
                  <a:lnTo>
                    <a:pt x="1142" y="2408"/>
                  </a:lnTo>
                  <a:lnTo>
                    <a:pt x="1088" y="2398"/>
                  </a:lnTo>
                  <a:lnTo>
                    <a:pt x="1034" y="2386"/>
                  </a:lnTo>
                  <a:lnTo>
                    <a:pt x="982" y="2370"/>
                  </a:lnTo>
                  <a:lnTo>
                    <a:pt x="930" y="2354"/>
                  </a:lnTo>
                  <a:lnTo>
                    <a:pt x="880" y="2334"/>
                  </a:lnTo>
                  <a:lnTo>
                    <a:pt x="830" y="2312"/>
                  </a:lnTo>
                  <a:lnTo>
                    <a:pt x="782" y="2286"/>
                  </a:lnTo>
                  <a:lnTo>
                    <a:pt x="736" y="2260"/>
                  </a:lnTo>
                  <a:lnTo>
                    <a:pt x="692" y="2232"/>
                  </a:lnTo>
                  <a:lnTo>
                    <a:pt x="648" y="2200"/>
                  </a:lnTo>
                  <a:lnTo>
                    <a:pt x="606" y="2168"/>
                  </a:lnTo>
                  <a:lnTo>
                    <a:pt x="566" y="2132"/>
                  </a:lnTo>
                  <a:lnTo>
                    <a:pt x="528" y="2096"/>
                  </a:lnTo>
                  <a:lnTo>
                    <a:pt x="490" y="2058"/>
                  </a:lnTo>
                  <a:lnTo>
                    <a:pt x="456" y="2018"/>
                  </a:lnTo>
                  <a:lnTo>
                    <a:pt x="422" y="1976"/>
                  </a:lnTo>
                  <a:lnTo>
                    <a:pt x="392" y="1932"/>
                  </a:lnTo>
                  <a:lnTo>
                    <a:pt x="362" y="1886"/>
                  </a:lnTo>
                  <a:lnTo>
                    <a:pt x="336" y="1840"/>
                  </a:lnTo>
                  <a:lnTo>
                    <a:pt x="312" y="1792"/>
                  </a:lnTo>
                  <a:lnTo>
                    <a:pt x="290" y="1744"/>
                  </a:lnTo>
                  <a:lnTo>
                    <a:pt x="270" y="1692"/>
                  </a:lnTo>
                  <a:lnTo>
                    <a:pt x="252" y="1642"/>
                  </a:lnTo>
                  <a:lnTo>
                    <a:pt x="238" y="1588"/>
                  </a:lnTo>
                  <a:lnTo>
                    <a:pt x="224" y="1534"/>
                  </a:lnTo>
                  <a:lnTo>
                    <a:pt x="216" y="1480"/>
                  </a:lnTo>
                  <a:lnTo>
                    <a:pt x="208" y="1424"/>
                  </a:lnTo>
                  <a:lnTo>
                    <a:pt x="204" y="1368"/>
                  </a:lnTo>
                  <a:lnTo>
                    <a:pt x="202" y="1312"/>
                  </a:lnTo>
                  <a:lnTo>
                    <a:pt x="204" y="1254"/>
                  </a:lnTo>
                  <a:lnTo>
                    <a:pt x="208" y="1198"/>
                  </a:lnTo>
                  <a:lnTo>
                    <a:pt x="216" y="1142"/>
                  </a:lnTo>
                  <a:lnTo>
                    <a:pt x="224" y="1088"/>
                  </a:lnTo>
                  <a:lnTo>
                    <a:pt x="238" y="1034"/>
                  </a:lnTo>
                  <a:lnTo>
                    <a:pt x="252" y="982"/>
                  </a:lnTo>
                  <a:lnTo>
                    <a:pt x="270" y="930"/>
                  </a:lnTo>
                  <a:lnTo>
                    <a:pt x="290" y="880"/>
                  </a:lnTo>
                  <a:lnTo>
                    <a:pt x="312" y="830"/>
                  </a:lnTo>
                  <a:lnTo>
                    <a:pt x="336" y="782"/>
                  </a:lnTo>
                  <a:lnTo>
                    <a:pt x="362" y="736"/>
                  </a:lnTo>
                  <a:lnTo>
                    <a:pt x="392" y="692"/>
                  </a:lnTo>
                  <a:lnTo>
                    <a:pt x="422" y="648"/>
                  </a:lnTo>
                  <a:lnTo>
                    <a:pt x="456" y="606"/>
                  </a:lnTo>
                  <a:lnTo>
                    <a:pt x="490" y="566"/>
                  </a:lnTo>
                  <a:lnTo>
                    <a:pt x="528" y="526"/>
                  </a:lnTo>
                  <a:lnTo>
                    <a:pt x="566" y="490"/>
                  </a:lnTo>
                  <a:lnTo>
                    <a:pt x="606" y="456"/>
                  </a:lnTo>
                  <a:lnTo>
                    <a:pt x="648" y="422"/>
                  </a:lnTo>
                  <a:lnTo>
                    <a:pt x="692" y="392"/>
                  </a:lnTo>
                  <a:lnTo>
                    <a:pt x="736" y="362"/>
                  </a:lnTo>
                  <a:lnTo>
                    <a:pt x="782" y="336"/>
                  </a:lnTo>
                  <a:lnTo>
                    <a:pt x="830" y="312"/>
                  </a:lnTo>
                  <a:lnTo>
                    <a:pt x="880" y="290"/>
                  </a:lnTo>
                  <a:lnTo>
                    <a:pt x="930" y="270"/>
                  </a:lnTo>
                  <a:lnTo>
                    <a:pt x="982" y="252"/>
                  </a:lnTo>
                  <a:lnTo>
                    <a:pt x="1034" y="236"/>
                  </a:lnTo>
                  <a:lnTo>
                    <a:pt x="1088" y="224"/>
                  </a:lnTo>
                  <a:lnTo>
                    <a:pt x="1142" y="214"/>
                  </a:lnTo>
                  <a:lnTo>
                    <a:pt x="1198" y="208"/>
                  </a:lnTo>
                  <a:lnTo>
                    <a:pt x="1254" y="204"/>
                  </a:lnTo>
                  <a:lnTo>
                    <a:pt x="1312" y="202"/>
                  </a:lnTo>
                  <a:lnTo>
                    <a:pt x="1368" y="204"/>
                  </a:lnTo>
                  <a:lnTo>
                    <a:pt x="1426" y="208"/>
                  </a:lnTo>
                  <a:lnTo>
                    <a:pt x="1480" y="214"/>
                  </a:lnTo>
                  <a:lnTo>
                    <a:pt x="1536" y="224"/>
                  </a:lnTo>
                  <a:lnTo>
                    <a:pt x="1588" y="236"/>
                  </a:lnTo>
                  <a:lnTo>
                    <a:pt x="1642" y="252"/>
                  </a:lnTo>
                  <a:lnTo>
                    <a:pt x="1694" y="270"/>
                  </a:lnTo>
                  <a:lnTo>
                    <a:pt x="1744" y="290"/>
                  </a:lnTo>
                  <a:lnTo>
                    <a:pt x="1792" y="312"/>
                  </a:lnTo>
                  <a:lnTo>
                    <a:pt x="1840" y="336"/>
                  </a:lnTo>
                  <a:lnTo>
                    <a:pt x="1886" y="362"/>
                  </a:lnTo>
                  <a:lnTo>
                    <a:pt x="1932" y="392"/>
                  </a:lnTo>
                  <a:lnTo>
                    <a:pt x="1976" y="422"/>
                  </a:lnTo>
                  <a:lnTo>
                    <a:pt x="2018" y="456"/>
                  </a:lnTo>
                  <a:lnTo>
                    <a:pt x="2058" y="490"/>
                  </a:lnTo>
                  <a:lnTo>
                    <a:pt x="2096" y="526"/>
                  </a:lnTo>
                  <a:lnTo>
                    <a:pt x="2132" y="566"/>
                  </a:lnTo>
                  <a:lnTo>
                    <a:pt x="2168" y="606"/>
                  </a:lnTo>
                  <a:lnTo>
                    <a:pt x="2200" y="648"/>
                  </a:lnTo>
                  <a:lnTo>
                    <a:pt x="2232" y="692"/>
                  </a:lnTo>
                  <a:lnTo>
                    <a:pt x="2260" y="736"/>
                  </a:lnTo>
                  <a:lnTo>
                    <a:pt x="2288" y="782"/>
                  </a:lnTo>
                  <a:lnTo>
                    <a:pt x="2312" y="830"/>
                  </a:lnTo>
                  <a:lnTo>
                    <a:pt x="2334" y="880"/>
                  </a:lnTo>
                  <a:lnTo>
                    <a:pt x="2354" y="930"/>
                  </a:lnTo>
                  <a:lnTo>
                    <a:pt x="2372" y="982"/>
                  </a:lnTo>
                  <a:lnTo>
                    <a:pt x="2386" y="1034"/>
                  </a:lnTo>
                  <a:lnTo>
                    <a:pt x="2398" y="1088"/>
                  </a:lnTo>
                  <a:lnTo>
                    <a:pt x="2408" y="1142"/>
                  </a:lnTo>
                  <a:lnTo>
                    <a:pt x="2416" y="1198"/>
                  </a:lnTo>
                  <a:lnTo>
                    <a:pt x="2420" y="1254"/>
                  </a:lnTo>
                  <a:lnTo>
                    <a:pt x="2422" y="1312"/>
                  </a:lnTo>
                  <a:lnTo>
                    <a:pt x="2420" y="1368"/>
                  </a:lnTo>
                  <a:lnTo>
                    <a:pt x="2416" y="1424"/>
                  </a:lnTo>
                  <a:lnTo>
                    <a:pt x="2408" y="1480"/>
                  </a:lnTo>
                  <a:lnTo>
                    <a:pt x="2398" y="1534"/>
                  </a:lnTo>
                  <a:lnTo>
                    <a:pt x="2386" y="1588"/>
                  </a:lnTo>
                  <a:lnTo>
                    <a:pt x="2372" y="1642"/>
                  </a:lnTo>
                  <a:lnTo>
                    <a:pt x="2354" y="1692"/>
                  </a:lnTo>
                  <a:lnTo>
                    <a:pt x="2334" y="1744"/>
                  </a:lnTo>
                  <a:lnTo>
                    <a:pt x="2312" y="1792"/>
                  </a:lnTo>
                  <a:lnTo>
                    <a:pt x="2288" y="1840"/>
                  </a:lnTo>
                  <a:lnTo>
                    <a:pt x="2260" y="1886"/>
                  </a:lnTo>
                  <a:lnTo>
                    <a:pt x="2232" y="1932"/>
                  </a:lnTo>
                  <a:lnTo>
                    <a:pt x="2200" y="1976"/>
                  </a:lnTo>
                  <a:lnTo>
                    <a:pt x="2168" y="2018"/>
                  </a:lnTo>
                  <a:lnTo>
                    <a:pt x="2132" y="2058"/>
                  </a:lnTo>
                  <a:lnTo>
                    <a:pt x="2096" y="2096"/>
                  </a:lnTo>
                  <a:lnTo>
                    <a:pt x="2058" y="2132"/>
                  </a:lnTo>
                  <a:lnTo>
                    <a:pt x="2018" y="2168"/>
                  </a:lnTo>
                  <a:lnTo>
                    <a:pt x="1976" y="2200"/>
                  </a:lnTo>
                  <a:lnTo>
                    <a:pt x="1932" y="2232"/>
                  </a:lnTo>
                  <a:lnTo>
                    <a:pt x="1886" y="2260"/>
                  </a:lnTo>
                  <a:lnTo>
                    <a:pt x="1840" y="2286"/>
                  </a:lnTo>
                  <a:lnTo>
                    <a:pt x="1792" y="2312"/>
                  </a:lnTo>
                  <a:lnTo>
                    <a:pt x="1744" y="2334"/>
                  </a:lnTo>
                  <a:lnTo>
                    <a:pt x="1694" y="2354"/>
                  </a:lnTo>
                  <a:lnTo>
                    <a:pt x="1642" y="2370"/>
                  </a:lnTo>
                  <a:lnTo>
                    <a:pt x="1588" y="2386"/>
                  </a:lnTo>
                  <a:lnTo>
                    <a:pt x="1536" y="2398"/>
                  </a:lnTo>
                  <a:lnTo>
                    <a:pt x="1480" y="2408"/>
                  </a:lnTo>
                  <a:lnTo>
                    <a:pt x="1426" y="2416"/>
                  </a:lnTo>
                  <a:lnTo>
                    <a:pt x="1368" y="2420"/>
                  </a:lnTo>
                  <a:lnTo>
                    <a:pt x="1312" y="2420"/>
                  </a:lnTo>
                  <a:close/>
                </a:path>
              </a:pathLst>
            </a:custGeom>
            <a:solidFill>
              <a:schemeClr val="tx2">
                <a:lumMod val="50000"/>
              </a:schemeClr>
            </a:solidFill>
            <a:ln>
              <a:noFill/>
            </a:ln>
            <a:extLst>
              <a:ext uri="{91240B29-F687-4F45-9708-019B960494DF}">
                <a14:hiddenLine xmlns:a14="http://schemas.microsoft.com/office/drawing/2010/main" w="9525">
                  <a:solidFill>
                    <a:srgbClr val="000000"/>
                  </a:solidFill>
                  <a:round/>
                </a14:hiddenLine>
              </a:ext>
            </a:extLst>
          </p:spPr>
          <p:txBody>
            <a:bodyPr wrap="none" anchor="ctr"/>
            <a:lstStyle/>
            <a:p>
              <a:endParaRPr lang="zh-CN" altLang="en-US"/>
            </a:p>
          </p:txBody>
        </p:sp>
        <p:sp>
          <p:nvSpPr>
            <p:cNvPr id="35" name="Oval 676"/>
            <p:cNvSpPr>
              <a:spLocks noChangeArrowheads="1"/>
            </p:cNvSpPr>
            <p:nvPr/>
          </p:nvSpPr>
          <p:spPr bwMode="auto">
            <a:xfrm rot="-324743">
              <a:off x="1307091" y="2016046"/>
              <a:ext cx="2695575" cy="2693988"/>
            </a:xfrm>
            <a:prstGeom prst="ellipse">
              <a:avLst/>
            </a:prstGeom>
            <a:solidFill>
              <a:schemeClr val="tx2">
                <a:lumMod val="50000"/>
              </a:schemeClr>
            </a:solidFill>
            <a:ln>
              <a:noFill/>
            </a:ln>
            <a:extLst>
              <a:ext uri="{91240B29-F687-4F45-9708-019B960494DF}">
                <a14:hiddenLine xmlns:a14="http://schemas.microsoft.com/office/drawing/2010/main" w="9525">
                  <a:solidFill>
                    <a:srgbClr val="000000"/>
                  </a:solidFill>
                  <a:round/>
                </a14:hiddenLine>
              </a:ext>
            </a:extLst>
          </p:spPr>
          <p:txBody>
            <a:bodyPr wrap="none" anchor="ctr"/>
            <a:lstStyle/>
            <a:p>
              <a:pPr algn="just" eaLnBrk="1" latinLnBrk="1" hangingPunct="1">
                <a:lnSpc>
                  <a:spcPct val="120000"/>
                </a:lnSpc>
              </a:pPr>
              <a:endParaRPr lang="ko-KR" altLang="en-US" sz="900">
                <a:solidFill>
                  <a:srgbClr val="A6A6A6"/>
                </a:solidFill>
                <a:latin typeface="Arial" panose="020B0604020202020204" pitchFamily="34" charset="0"/>
                <a:ea typeface="Malgun Gothic" panose="020B0503020000020004" pitchFamily="34" charset="-127"/>
                <a:sym typeface="Arial" panose="020B0604020202020204" pitchFamily="34" charset="0"/>
              </a:endParaRPr>
            </a:p>
          </p:txBody>
        </p:sp>
        <p:sp>
          <p:nvSpPr>
            <p:cNvPr id="36" name="Oval 677"/>
            <p:cNvSpPr>
              <a:spLocks noChangeArrowheads="1"/>
            </p:cNvSpPr>
            <p:nvPr/>
          </p:nvSpPr>
          <p:spPr bwMode="auto">
            <a:xfrm rot="-324743">
              <a:off x="4617028" y="1993821"/>
              <a:ext cx="1801813" cy="1801813"/>
            </a:xfrm>
            <a:prstGeom prst="ellipse">
              <a:avLst/>
            </a:pr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wrap="none" anchor="ctr"/>
            <a:lstStyle/>
            <a:p>
              <a:pPr algn="just" eaLnBrk="1" latinLnBrk="1" hangingPunct="1">
                <a:lnSpc>
                  <a:spcPct val="120000"/>
                </a:lnSpc>
              </a:pPr>
              <a:endParaRPr lang="ko-KR" altLang="en-US" sz="900">
                <a:solidFill>
                  <a:srgbClr val="A6A6A6"/>
                </a:solidFill>
                <a:latin typeface="Arial" panose="020B0604020202020204" pitchFamily="34" charset="0"/>
                <a:ea typeface="Malgun Gothic" panose="020B0503020000020004" pitchFamily="34" charset="-127"/>
                <a:sym typeface="Arial" panose="020B0604020202020204" pitchFamily="34" charset="0"/>
              </a:endParaRPr>
            </a:p>
          </p:txBody>
        </p:sp>
        <p:sp>
          <p:nvSpPr>
            <p:cNvPr id="37" name="Freeform 679"/>
            <p:cNvSpPr>
              <a:spLocks noEditPoints="1"/>
            </p:cNvSpPr>
            <p:nvPr/>
          </p:nvSpPr>
          <p:spPr bwMode="auto">
            <a:xfrm rot="21275257">
              <a:off x="5687182" y="3675390"/>
              <a:ext cx="2303754" cy="2303922"/>
            </a:xfrm>
            <a:custGeom>
              <a:avLst/>
              <a:gdLst>
                <a:gd name="T0" fmla="*/ 2147483647 w 1816"/>
                <a:gd name="T1" fmla="*/ 2147483647 h 1816"/>
                <a:gd name="T2" fmla="*/ 2147483647 w 1816"/>
                <a:gd name="T3" fmla="*/ 2147483647 h 1816"/>
                <a:gd name="T4" fmla="*/ 2147483647 w 1816"/>
                <a:gd name="T5" fmla="*/ 2147483647 h 1816"/>
                <a:gd name="T6" fmla="*/ 2147483647 w 1816"/>
                <a:gd name="T7" fmla="*/ 2147483647 h 1816"/>
                <a:gd name="T8" fmla="*/ 2147483647 w 1816"/>
                <a:gd name="T9" fmla="*/ 2147483647 h 1816"/>
                <a:gd name="T10" fmla="*/ 2147483647 w 1816"/>
                <a:gd name="T11" fmla="*/ 2147483647 h 1816"/>
                <a:gd name="T12" fmla="*/ 2147483647 w 1816"/>
                <a:gd name="T13" fmla="*/ 2147483647 h 1816"/>
                <a:gd name="T14" fmla="*/ 2147483647 w 1816"/>
                <a:gd name="T15" fmla="*/ 2147483647 h 1816"/>
                <a:gd name="T16" fmla="*/ 2147483647 w 1816"/>
                <a:gd name="T17" fmla="*/ 2147483647 h 1816"/>
                <a:gd name="T18" fmla="*/ 2147483647 w 1816"/>
                <a:gd name="T19" fmla="*/ 2147483647 h 1816"/>
                <a:gd name="T20" fmla="*/ 2147483647 w 1816"/>
                <a:gd name="T21" fmla="*/ 2147483647 h 1816"/>
                <a:gd name="T22" fmla="*/ 2147483647 w 1816"/>
                <a:gd name="T23" fmla="*/ 2147483647 h 1816"/>
                <a:gd name="T24" fmla="*/ 0 w 1816"/>
                <a:gd name="T25" fmla="*/ 2147483647 h 1816"/>
                <a:gd name="T26" fmla="*/ 2147483647 w 1816"/>
                <a:gd name="T27" fmla="*/ 2147483647 h 1816"/>
                <a:gd name="T28" fmla="*/ 2147483647 w 1816"/>
                <a:gd name="T29" fmla="*/ 2147483647 h 1816"/>
                <a:gd name="T30" fmla="*/ 2147483647 w 1816"/>
                <a:gd name="T31" fmla="*/ 2147483647 h 1816"/>
                <a:gd name="T32" fmla="*/ 2147483647 w 1816"/>
                <a:gd name="T33" fmla="*/ 2147483647 h 1816"/>
                <a:gd name="T34" fmla="*/ 2147483647 w 1816"/>
                <a:gd name="T35" fmla="*/ 2147483647 h 1816"/>
                <a:gd name="T36" fmla="*/ 2147483647 w 1816"/>
                <a:gd name="T37" fmla="*/ 2147483647 h 1816"/>
                <a:gd name="T38" fmla="*/ 2147483647 w 1816"/>
                <a:gd name="T39" fmla="*/ 2147483647 h 1816"/>
                <a:gd name="T40" fmla="*/ 2147483647 w 1816"/>
                <a:gd name="T41" fmla="*/ 2147483647 h 1816"/>
                <a:gd name="T42" fmla="*/ 2147483647 w 1816"/>
                <a:gd name="T43" fmla="*/ 2147483647 h 1816"/>
                <a:gd name="T44" fmla="*/ 2147483647 w 1816"/>
                <a:gd name="T45" fmla="*/ 2147483647 h 1816"/>
                <a:gd name="T46" fmla="*/ 2147483647 w 1816"/>
                <a:gd name="T47" fmla="*/ 2147483647 h 1816"/>
                <a:gd name="T48" fmla="*/ 2147483647 w 1816"/>
                <a:gd name="T49" fmla="*/ 2147483647 h 1816"/>
                <a:gd name="T50" fmla="*/ 2147483647 w 1816"/>
                <a:gd name="T51" fmla="*/ 2147483647 h 1816"/>
                <a:gd name="T52" fmla="*/ 2147483647 w 1816"/>
                <a:gd name="T53" fmla="*/ 2147483647 h 1816"/>
                <a:gd name="T54" fmla="*/ 2147483647 w 1816"/>
                <a:gd name="T55" fmla="*/ 2147483647 h 1816"/>
                <a:gd name="T56" fmla="*/ 2147483647 w 1816"/>
                <a:gd name="T57" fmla="*/ 2147483647 h 1816"/>
                <a:gd name="T58" fmla="*/ 2147483647 w 1816"/>
                <a:gd name="T59" fmla="*/ 2147483647 h 1816"/>
                <a:gd name="T60" fmla="*/ 2147483647 w 1816"/>
                <a:gd name="T61" fmla="*/ 2147483647 h 1816"/>
                <a:gd name="T62" fmla="*/ 2147483647 w 1816"/>
                <a:gd name="T63" fmla="*/ 2147483647 h 1816"/>
                <a:gd name="T64" fmla="*/ 2147483647 w 1816"/>
                <a:gd name="T65" fmla="*/ 2147483647 h 1816"/>
                <a:gd name="T66" fmla="*/ 2147483647 w 1816"/>
                <a:gd name="T67" fmla="*/ 2147483647 h 1816"/>
                <a:gd name="T68" fmla="*/ 2147483647 w 1816"/>
                <a:gd name="T69" fmla="*/ 2147483647 h 1816"/>
                <a:gd name="T70" fmla="*/ 2147483647 w 1816"/>
                <a:gd name="T71" fmla="*/ 2147483647 h 1816"/>
                <a:gd name="T72" fmla="*/ 2147483647 w 1816"/>
                <a:gd name="T73" fmla="*/ 2147483647 h 1816"/>
                <a:gd name="T74" fmla="*/ 2147483647 w 1816"/>
                <a:gd name="T75" fmla="*/ 2147483647 h 1816"/>
                <a:gd name="T76" fmla="*/ 2147483647 w 1816"/>
                <a:gd name="T77" fmla="*/ 2147483647 h 1816"/>
                <a:gd name="T78" fmla="*/ 2147483647 w 1816"/>
                <a:gd name="T79" fmla="*/ 2147483647 h 1816"/>
                <a:gd name="T80" fmla="*/ 2147483647 w 1816"/>
                <a:gd name="T81" fmla="*/ 2147483647 h 1816"/>
                <a:gd name="T82" fmla="*/ 2147483647 w 1816"/>
                <a:gd name="T83" fmla="*/ 2147483647 h 1816"/>
                <a:gd name="T84" fmla="*/ 2147483647 w 1816"/>
                <a:gd name="T85" fmla="*/ 2147483647 h 1816"/>
                <a:gd name="T86" fmla="*/ 2147483647 w 1816"/>
                <a:gd name="T87" fmla="*/ 2147483647 h 1816"/>
                <a:gd name="T88" fmla="*/ 2147483647 w 1816"/>
                <a:gd name="T89" fmla="*/ 2147483647 h 1816"/>
                <a:gd name="T90" fmla="*/ 2147483647 w 1816"/>
                <a:gd name="T91" fmla="*/ 2147483647 h 1816"/>
                <a:gd name="T92" fmla="*/ 2147483647 w 1816"/>
                <a:gd name="T93" fmla="*/ 2147483647 h 1816"/>
                <a:gd name="T94" fmla="*/ 2147483647 w 1816"/>
                <a:gd name="T95" fmla="*/ 2147483647 h 1816"/>
                <a:gd name="T96" fmla="*/ 2147483647 w 1816"/>
                <a:gd name="T97" fmla="*/ 2147483647 h 1816"/>
                <a:gd name="T98" fmla="*/ 2147483647 w 1816"/>
                <a:gd name="T99" fmla="*/ 2147483647 h 1816"/>
                <a:gd name="T100" fmla="*/ 2147483647 w 1816"/>
                <a:gd name="T101" fmla="*/ 2147483647 h 1816"/>
                <a:gd name="T102" fmla="*/ 2147483647 w 1816"/>
                <a:gd name="T103" fmla="*/ 2147483647 h 181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816"/>
                <a:gd name="T157" fmla="*/ 0 h 1816"/>
                <a:gd name="T158" fmla="*/ 1816 w 1816"/>
                <a:gd name="T159" fmla="*/ 1816 h 181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816" h="1816">
                  <a:moveTo>
                    <a:pt x="1816" y="978"/>
                  </a:moveTo>
                  <a:lnTo>
                    <a:pt x="1816" y="836"/>
                  </a:lnTo>
                  <a:lnTo>
                    <a:pt x="1710" y="836"/>
                  </a:lnTo>
                  <a:lnTo>
                    <a:pt x="1706" y="792"/>
                  </a:lnTo>
                  <a:lnTo>
                    <a:pt x="1698" y="750"/>
                  </a:lnTo>
                  <a:lnTo>
                    <a:pt x="1688" y="708"/>
                  </a:lnTo>
                  <a:lnTo>
                    <a:pt x="1678" y="666"/>
                  </a:lnTo>
                  <a:lnTo>
                    <a:pt x="1774" y="626"/>
                  </a:lnTo>
                  <a:lnTo>
                    <a:pt x="1718" y="494"/>
                  </a:lnTo>
                  <a:lnTo>
                    <a:pt x="1622" y="534"/>
                  </a:lnTo>
                  <a:lnTo>
                    <a:pt x="1602" y="496"/>
                  </a:lnTo>
                  <a:lnTo>
                    <a:pt x="1578" y="460"/>
                  </a:lnTo>
                  <a:lnTo>
                    <a:pt x="1552" y="424"/>
                  </a:lnTo>
                  <a:lnTo>
                    <a:pt x="1526" y="390"/>
                  </a:lnTo>
                  <a:lnTo>
                    <a:pt x="1600" y="316"/>
                  </a:lnTo>
                  <a:lnTo>
                    <a:pt x="1498" y="216"/>
                  </a:lnTo>
                  <a:lnTo>
                    <a:pt x="1426" y="290"/>
                  </a:lnTo>
                  <a:lnTo>
                    <a:pt x="1392" y="262"/>
                  </a:lnTo>
                  <a:lnTo>
                    <a:pt x="1356" y="236"/>
                  </a:lnTo>
                  <a:lnTo>
                    <a:pt x="1318" y="214"/>
                  </a:lnTo>
                  <a:lnTo>
                    <a:pt x="1280" y="192"/>
                  </a:lnTo>
                  <a:lnTo>
                    <a:pt x="1320" y="96"/>
                  </a:lnTo>
                  <a:lnTo>
                    <a:pt x="1188" y="42"/>
                  </a:lnTo>
                  <a:lnTo>
                    <a:pt x="1150" y="138"/>
                  </a:lnTo>
                  <a:lnTo>
                    <a:pt x="1108" y="126"/>
                  </a:lnTo>
                  <a:lnTo>
                    <a:pt x="1066" y="116"/>
                  </a:lnTo>
                  <a:lnTo>
                    <a:pt x="1022" y="110"/>
                  </a:lnTo>
                  <a:lnTo>
                    <a:pt x="978" y="104"/>
                  </a:lnTo>
                  <a:lnTo>
                    <a:pt x="978" y="0"/>
                  </a:lnTo>
                  <a:lnTo>
                    <a:pt x="836" y="0"/>
                  </a:lnTo>
                  <a:lnTo>
                    <a:pt x="836" y="104"/>
                  </a:lnTo>
                  <a:lnTo>
                    <a:pt x="792" y="110"/>
                  </a:lnTo>
                  <a:lnTo>
                    <a:pt x="750" y="116"/>
                  </a:lnTo>
                  <a:lnTo>
                    <a:pt x="706" y="126"/>
                  </a:lnTo>
                  <a:lnTo>
                    <a:pt x="666" y="138"/>
                  </a:lnTo>
                  <a:lnTo>
                    <a:pt x="626" y="42"/>
                  </a:lnTo>
                  <a:lnTo>
                    <a:pt x="494" y="96"/>
                  </a:lnTo>
                  <a:lnTo>
                    <a:pt x="534" y="192"/>
                  </a:lnTo>
                  <a:lnTo>
                    <a:pt x="496" y="214"/>
                  </a:lnTo>
                  <a:lnTo>
                    <a:pt x="460" y="236"/>
                  </a:lnTo>
                  <a:lnTo>
                    <a:pt x="424" y="262"/>
                  </a:lnTo>
                  <a:lnTo>
                    <a:pt x="390" y="290"/>
                  </a:lnTo>
                  <a:lnTo>
                    <a:pt x="316" y="216"/>
                  </a:lnTo>
                  <a:lnTo>
                    <a:pt x="216" y="316"/>
                  </a:lnTo>
                  <a:lnTo>
                    <a:pt x="288" y="390"/>
                  </a:lnTo>
                  <a:lnTo>
                    <a:pt x="262" y="424"/>
                  </a:lnTo>
                  <a:lnTo>
                    <a:pt x="236" y="460"/>
                  </a:lnTo>
                  <a:lnTo>
                    <a:pt x="214" y="496"/>
                  </a:lnTo>
                  <a:lnTo>
                    <a:pt x="192" y="534"/>
                  </a:lnTo>
                  <a:lnTo>
                    <a:pt x="96" y="494"/>
                  </a:lnTo>
                  <a:lnTo>
                    <a:pt x="42" y="626"/>
                  </a:lnTo>
                  <a:lnTo>
                    <a:pt x="138" y="666"/>
                  </a:lnTo>
                  <a:lnTo>
                    <a:pt x="126" y="708"/>
                  </a:lnTo>
                  <a:lnTo>
                    <a:pt x="116" y="750"/>
                  </a:lnTo>
                  <a:lnTo>
                    <a:pt x="108" y="792"/>
                  </a:lnTo>
                  <a:lnTo>
                    <a:pt x="104" y="836"/>
                  </a:lnTo>
                  <a:lnTo>
                    <a:pt x="0" y="836"/>
                  </a:lnTo>
                  <a:lnTo>
                    <a:pt x="0" y="978"/>
                  </a:lnTo>
                  <a:lnTo>
                    <a:pt x="104" y="978"/>
                  </a:lnTo>
                  <a:lnTo>
                    <a:pt x="108" y="1022"/>
                  </a:lnTo>
                  <a:lnTo>
                    <a:pt x="116" y="1066"/>
                  </a:lnTo>
                  <a:lnTo>
                    <a:pt x="126" y="1108"/>
                  </a:lnTo>
                  <a:lnTo>
                    <a:pt x="138" y="1150"/>
                  </a:lnTo>
                  <a:lnTo>
                    <a:pt x="42" y="1190"/>
                  </a:lnTo>
                  <a:lnTo>
                    <a:pt x="96" y="1320"/>
                  </a:lnTo>
                  <a:lnTo>
                    <a:pt x="192" y="1280"/>
                  </a:lnTo>
                  <a:lnTo>
                    <a:pt x="214" y="1320"/>
                  </a:lnTo>
                  <a:lnTo>
                    <a:pt x="236" y="1356"/>
                  </a:lnTo>
                  <a:lnTo>
                    <a:pt x="262" y="1392"/>
                  </a:lnTo>
                  <a:lnTo>
                    <a:pt x="288" y="1426"/>
                  </a:lnTo>
                  <a:lnTo>
                    <a:pt x="216" y="1500"/>
                  </a:lnTo>
                  <a:lnTo>
                    <a:pt x="316" y="1600"/>
                  </a:lnTo>
                  <a:lnTo>
                    <a:pt x="390" y="1526"/>
                  </a:lnTo>
                  <a:lnTo>
                    <a:pt x="424" y="1554"/>
                  </a:lnTo>
                  <a:lnTo>
                    <a:pt x="460" y="1578"/>
                  </a:lnTo>
                  <a:lnTo>
                    <a:pt x="496" y="1602"/>
                  </a:lnTo>
                  <a:lnTo>
                    <a:pt x="534" y="1622"/>
                  </a:lnTo>
                  <a:lnTo>
                    <a:pt x="494" y="1718"/>
                  </a:lnTo>
                  <a:lnTo>
                    <a:pt x="626" y="1774"/>
                  </a:lnTo>
                  <a:lnTo>
                    <a:pt x="666" y="1678"/>
                  </a:lnTo>
                  <a:lnTo>
                    <a:pt x="706" y="1690"/>
                  </a:lnTo>
                  <a:lnTo>
                    <a:pt x="750" y="1698"/>
                  </a:lnTo>
                  <a:lnTo>
                    <a:pt x="792" y="1706"/>
                  </a:lnTo>
                  <a:lnTo>
                    <a:pt x="836" y="1712"/>
                  </a:lnTo>
                  <a:lnTo>
                    <a:pt x="836" y="1816"/>
                  </a:lnTo>
                  <a:lnTo>
                    <a:pt x="978" y="1816"/>
                  </a:lnTo>
                  <a:lnTo>
                    <a:pt x="978" y="1712"/>
                  </a:lnTo>
                  <a:lnTo>
                    <a:pt x="1022" y="1706"/>
                  </a:lnTo>
                  <a:lnTo>
                    <a:pt x="1066" y="1698"/>
                  </a:lnTo>
                  <a:lnTo>
                    <a:pt x="1108" y="1690"/>
                  </a:lnTo>
                  <a:lnTo>
                    <a:pt x="1150" y="1678"/>
                  </a:lnTo>
                  <a:lnTo>
                    <a:pt x="1188" y="1774"/>
                  </a:lnTo>
                  <a:lnTo>
                    <a:pt x="1320" y="1718"/>
                  </a:lnTo>
                  <a:lnTo>
                    <a:pt x="1280" y="1622"/>
                  </a:lnTo>
                  <a:lnTo>
                    <a:pt x="1318" y="1602"/>
                  </a:lnTo>
                  <a:lnTo>
                    <a:pt x="1356" y="1578"/>
                  </a:lnTo>
                  <a:lnTo>
                    <a:pt x="1392" y="1554"/>
                  </a:lnTo>
                  <a:lnTo>
                    <a:pt x="1426" y="1526"/>
                  </a:lnTo>
                  <a:lnTo>
                    <a:pt x="1498" y="1600"/>
                  </a:lnTo>
                  <a:lnTo>
                    <a:pt x="1600" y="1500"/>
                  </a:lnTo>
                  <a:lnTo>
                    <a:pt x="1526" y="1426"/>
                  </a:lnTo>
                  <a:lnTo>
                    <a:pt x="1552" y="1392"/>
                  </a:lnTo>
                  <a:lnTo>
                    <a:pt x="1578" y="1356"/>
                  </a:lnTo>
                  <a:lnTo>
                    <a:pt x="1602" y="1320"/>
                  </a:lnTo>
                  <a:lnTo>
                    <a:pt x="1622" y="1280"/>
                  </a:lnTo>
                  <a:lnTo>
                    <a:pt x="1718" y="1320"/>
                  </a:lnTo>
                  <a:lnTo>
                    <a:pt x="1774" y="1190"/>
                  </a:lnTo>
                  <a:lnTo>
                    <a:pt x="1678" y="1150"/>
                  </a:lnTo>
                  <a:lnTo>
                    <a:pt x="1688" y="1108"/>
                  </a:lnTo>
                  <a:lnTo>
                    <a:pt x="1698" y="1066"/>
                  </a:lnTo>
                  <a:lnTo>
                    <a:pt x="1706" y="1022"/>
                  </a:lnTo>
                  <a:lnTo>
                    <a:pt x="1710" y="978"/>
                  </a:lnTo>
                  <a:lnTo>
                    <a:pt x="1816" y="978"/>
                  </a:lnTo>
                  <a:close/>
                  <a:moveTo>
                    <a:pt x="908" y="1614"/>
                  </a:moveTo>
                  <a:lnTo>
                    <a:pt x="908" y="1614"/>
                  </a:lnTo>
                  <a:lnTo>
                    <a:pt x="872" y="1612"/>
                  </a:lnTo>
                  <a:lnTo>
                    <a:pt x="836" y="1610"/>
                  </a:lnTo>
                  <a:lnTo>
                    <a:pt x="800" y="1606"/>
                  </a:lnTo>
                  <a:lnTo>
                    <a:pt x="766" y="1600"/>
                  </a:lnTo>
                  <a:lnTo>
                    <a:pt x="730" y="1592"/>
                  </a:lnTo>
                  <a:lnTo>
                    <a:pt x="698" y="1582"/>
                  </a:lnTo>
                  <a:lnTo>
                    <a:pt x="664" y="1570"/>
                  </a:lnTo>
                  <a:lnTo>
                    <a:pt x="632" y="1558"/>
                  </a:lnTo>
                  <a:lnTo>
                    <a:pt x="602" y="1544"/>
                  </a:lnTo>
                  <a:lnTo>
                    <a:pt x="570" y="1528"/>
                  </a:lnTo>
                  <a:lnTo>
                    <a:pt x="542" y="1512"/>
                  </a:lnTo>
                  <a:lnTo>
                    <a:pt x="512" y="1492"/>
                  </a:lnTo>
                  <a:lnTo>
                    <a:pt x="484" y="1474"/>
                  </a:lnTo>
                  <a:lnTo>
                    <a:pt x="458" y="1452"/>
                  </a:lnTo>
                  <a:lnTo>
                    <a:pt x="432" y="1430"/>
                  </a:lnTo>
                  <a:lnTo>
                    <a:pt x="408" y="1406"/>
                  </a:lnTo>
                  <a:lnTo>
                    <a:pt x="384" y="1382"/>
                  </a:lnTo>
                  <a:lnTo>
                    <a:pt x="362" y="1356"/>
                  </a:lnTo>
                  <a:lnTo>
                    <a:pt x="342" y="1330"/>
                  </a:lnTo>
                  <a:lnTo>
                    <a:pt x="322" y="1302"/>
                  </a:lnTo>
                  <a:lnTo>
                    <a:pt x="304" y="1274"/>
                  </a:lnTo>
                  <a:lnTo>
                    <a:pt x="286" y="1244"/>
                  </a:lnTo>
                  <a:lnTo>
                    <a:pt x="272" y="1214"/>
                  </a:lnTo>
                  <a:lnTo>
                    <a:pt x="256" y="1182"/>
                  </a:lnTo>
                  <a:lnTo>
                    <a:pt x="244" y="1150"/>
                  </a:lnTo>
                  <a:lnTo>
                    <a:pt x="234" y="1118"/>
                  </a:lnTo>
                  <a:lnTo>
                    <a:pt x="224" y="1084"/>
                  </a:lnTo>
                  <a:lnTo>
                    <a:pt x="216" y="1050"/>
                  </a:lnTo>
                  <a:lnTo>
                    <a:pt x="210" y="1016"/>
                  </a:lnTo>
                  <a:lnTo>
                    <a:pt x="206" y="980"/>
                  </a:lnTo>
                  <a:lnTo>
                    <a:pt x="202" y="944"/>
                  </a:lnTo>
                  <a:lnTo>
                    <a:pt x="202" y="908"/>
                  </a:lnTo>
                  <a:lnTo>
                    <a:pt x="202" y="872"/>
                  </a:lnTo>
                  <a:lnTo>
                    <a:pt x="206" y="836"/>
                  </a:lnTo>
                  <a:lnTo>
                    <a:pt x="210" y="800"/>
                  </a:lnTo>
                  <a:lnTo>
                    <a:pt x="216" y="766"/>
                  </a:lnTo>
                  <a:lnTo>
                    <a:pt x="224" y="732"/>
                  </a:lnTo>
                  <a:lnTo>
                    <a:pt x="234" y="698"/>
                  </a:lnTo>
                  <a:lnTo>
                    <a:pt x="244" y="664"/>
                  </a:lnTo>
                  <a:lnTo>
                    <a:pt x="256" y="632"/>
                  </a:lnTo>
                  <a:lnTo>
                    <a:pt x="272" y="602"/>
                  </a:lnTo>
                  <a:lnTo>
                    <a:pt x="286" y="572"/>
                  </a:lnTo>
                  <a:lnTo>
                    <a:pt x="304" y="542"/>
                  </a:lnTo>
                  <a:lnTo>
                    <a:pt x="322" y="512"/>
                  </a:lnTo>
                  <a:lnTo>
                    <a:pt x="342" y="486"/>
                  </a:lnTo>
                  <a:lnTo>
                    <a:pt x="362" y="458"/>
                  </a:lnTo>
                  <a:lnTo>
                    <a:pt x="384" y="432"/>
                  </a:lnTo>
                  <a:lnTo>
                    <a:pt x="408" y="408"/>
                  </a:lnTo>
                  <a:lnTo>
                    <a:pt x="432" y="386"/>
                  </a:lnTo>
                  <a:lnTo>
                    <a:pt x="458" y="362"/>
                  </a:lnTo>
                  <a:lnTo>
                    <a:pt x="484" y="342"/>
                  </a:lnTo>
                  <a:lnTo>
                    <a:pt x="512" y="322"/>
                  </a:lnTo>
                  <a:lnTo>
                    <a:pt x="542" y="304"/>
                  </a:lnTo>
                  <a:lnTo>
                    <a:pt x="570" y="286"/>
                  </a:lnTo>
                  <a:lnTo>
                    <a:pt x="602" y="272"/>
                  </a:lnTo>
                  <a:lnTo>
                    <a:pt x="632" y="258"/>
                  </a:lnTo>
                  <a:lnTo>
                    <a:pt x="664" y="244"/>
                  </a:lnTo>
                  <a:lnTo>
                    <a:pt x="698" y="234"/>
                  </a:lnTo>
                  <a:lnTo>
                    <a:pt x="730" y="224"/>
                  </a:lnTo>
                  <a:lnTo>
                    <a:pt x="766" y="216"/>
                  </a:lnTo>
                  <a:lnTo>
                    <a:pt x="800" y="210"/>
                  </a:lnTo>
                  <a:lnTo>
                    <a:pt x="836" y="206"/>
                  </a:lnTo>
                  <a:lnTo>
                    <a:pt x="872" y="202"/>
                  </a:lnTo>
                  <a:lnTo>
                    <a:pt x="908" y="202"/>
                  </a:lnTo>
                  <a:lnTo>
                    <a:pt x="944" y="202"/>
                  </a:lnTo>
                  <a:lnTo>
                    <a:pt x="980" y="206"/>
                  </a:lnTo>
                  <a:lnTo>
                    <a:pt x="1014" y="210"/>
                  </a:lnTo>
                  <a:lnTo>
                    <a:pt x="1050" y="216"/>
                  </a:lnTo>
                  <a:lnTo>
                    <a:pt x="1084" y="224"/>
                  </a:lnTo>
                  <a:lnTo>
                    <a:pt x="1118" y="234"/>
                  </a:lnTo>
                  <a:lnTo>
                    <a:pt x="1150" y="244"/>
                  </a:lnTo>
                  <a:lnTo>
                    <a:pt x="1182" y="258"/>
                  </a:lnTo>
                  <a:lnTo>
                    <a:pt x="1214" y="272"/>
                  </a:lnTo>
                  <a:lnTo>
                    <a:pt x="1244" y="286"/>
                  </a:lnTo>
                  <a:lnTo>
                    <a:pt x="1274" y="304"/>
                  </a:lnTo>
                  <a:lnTo>
                    <a:pt x="1302" y="322"/>
                  </a:lnTo>
                  <a:lnTo>
                    <a:pt x="1330" y="342"/>
                  </a:lnTo>
                  <a:lnTo>
                    <a:pt x="1356" y="362"/>
                  </a:lnTo>
                  <a:lnTo>
                    <a:pt x="1382" y="386"/>
                  </a:lnTo>
                  <a:lnTo>
                    <a:pt x="1406" y="408"/>
                  </a:lnTo>
                  <a:lnTo>
                    <a:pt x="1430" y="432"/>
                  </a:lnTo>
                  <a:lnTo>
                    <a:pt x="1452" y="458"/>
                  </a:lnTo>
                  <a:lnTo>
                    <a:pt x="1474" y="486"/>
                  </a:lnTo>
                  <a:lnTo>
                    <a:pt x="1492" y="512"/>
                  </a:lnTo>
                  <a:lnTo>
                    <a:pt x="1512" y="542"/>
                  </a:lnTo>
                  <a:lnTo>
                    <a:pt x="1528" y="572"/>
                  </a:lnTo>
                  <a:lnTo>
                    <a:pt x="1544" y="602"/>
                  </a:lnTo>
                  <a:lnTo>
                    <a:pt x="1558" y="632"/>
                  </a:lnTo>
                  <a:lnTo>
                    <a:pt x="1570" y="664"/>
                  </a:lnTo>
                  <a:lnTo>
                    <a:pt x="1582" y="698"/>
                  </a:lnTo>
                  <a:lnTo>
                    <a:pt x="1592" y="732"/>
                  </a:lnTo>
                  <a:lnTo>
                    <a:pt x="1598" y="766"/>
                  </a:lnTo>
                  <a:lnTo>
                    <a:pt x="1606" y="800"/>
                  </a:lnTo>
                  <a:lnTo>
                    <a:pt x="1610" y="836"/>
                  </a:lnTo>
                  <a:lnTo>
                    <a:pt x="1612" y="872"/>
                  </a:lnTo>
                  <a:lnTo>
                    <a:pt x="1614" y="908"/>
                  </a:lnTo>
                  <a:lnTo>
                    <a:pt x="1612" y="944"/>
                  </a:lnTo>
                  <a:lnTo>
                    <a:pt x="1610" y="980"/>
                  </a:lnTo>
                  <a:lnTo>
                    <a:pt x="1606" y="1016"/>
                  </a:lnTo>
                  <a:lnTo>
                    <a:pt x="1598" y="1050"/>
                  </a:lnTo>
                  <a:lnTo>
                    <a:pt x="1592" y="1084"/>
                  </a:lnTo>
                  <a:lnTo>
                    <a:pt x="1582" y="1118"/>
                  </a:lnTo>
                  <a:lnTo>
                    <a:pt x="1570" y="1150"/>
                  </a:lnTo>
                  <a:lnTo>
                    <a:pt x="1558" y="1182"/>
                  </a:lnTo>
                  <a:lnTo>
                    <a:pt x="1544" y="1214"/>
                  </a:lnTo>
                  <a:lnTo>
                    <a:pt x="1528" y="1244"/>
                  </a:lnTo>
                  <a:lnTo>
                    <a:pt x="1512" y="1274"/>
                  </a:lnTo>
                  <a:lnTo>
                    <a:pt x="1492" y="1302"/>
                  </a:lnTo>
                  <a:lnTo>
                    <a:pt x="1474" y="1330"/>
                  </a:lnTo>
                  <a:lnTo>
                    <a:pt x="1452" y="1356"/>
                  </a:lnTo>
                  <a:lnTo>
                    <a:pt x="1430" y="1382"/>
                  </a:lnTo>
                  <a:lnTo>
                    <a:pt x="1406" y="1406"/>
                  </a:lnTo>
                  <a:lnTo>
                    <a:pt x="1382" y="1430"/>
                  </a:lnTo>
                  <a:lnTo>
                    <a:pt x="1356" y="1452"/>
                  </a:lnTo>
                  <a:lnTo>
                    <a:pt x="1330" y="1474"/>
                  </a:lnTo>
                  <a:lnTo>
                    <a:pt x="1302" y="1492"/>
                  </a:lnTo>
                  <a:lnTo>
                    <a:pt x="1274" y="1512"/>
                  </a:lnTo>
                  <a:lnTo>
                    <a:pt x="1244" y="1528"/>
                  </a:lnTo>
                  <a:lnTo>
                    <a:pt x="1214" y="1544"/>
                  </a:lnTo>
                  <a:lnTo>
                    <a:pt x="1182" y="1558"/>
                  </a:lnTo>
                  <a:lnTo>
                    <a:pt x="1150" y="1570"/>
                  </a:lnTo>
                  <a:lnTo>
                    <a:pt x="1118" y="1582"/>
                  </a:lnTo>
                  <a:lnTo>
                    <a:pt x="1084" y="1592"/>
                  </a:lnTo>
                  <a:lnTo>
                    <a:pt x="1050" y="1600"/>
                  </a:lnTo>
                  <a:lnTo>
                    <a:pt x="1014" y="1606"/>
                  </a:lnTo>
                  <a:lnTo>
                    <a:pt x="980" y="1610"/>
                  </a:lnTo>
                  <a:lnTo>
                    <a:pt x="944" y="1612"/>
                  </a:lnTo>
                  <a:lnTo>
                    <a:pt x="908" y="1614"/>
                  </a:lnTo>
                  <a:close/>
                </a:path>
              </a:pathLst>
            </a:custGeom>
            <a:solidFill>
              <a:schemeClr val="tx2">
                <a:lumMod val="50000"/>
              </a:schemeClr>
            </a:solidFill>
            <a:ln>
              <a:noFill/>
            </a:ln>
            <a:extLst>
              <a:ext uri="{91240B29-F687-4F45-9708-019B960494DF}">
                <a14:hiddenLine xmlns:a14="http://schemas.microsoft.com/office/drawing/2010/main" w="19050">
                  <a:solidFill>
                    <a:srgbClr val="000000"/>
                  </a:solidFill>
                  <a:prstDash val="sysDot"/>
                  <a:round/>
                </a14:hiddenLine>
              </a:ext>
            </a:extLst>
          </p:spPr>
          <p:txBody>
            <a:bodyPr wrap="none" anchor="ctr"/>
            <a:lstStyle/>
            <a:p>
              <a:pPr algn="just" eaLnBrk="1" latinLnBrk="1" hangingPunct="1">
                <a:lnSpc>
                  <a:spcPct val="120000"/>
                </a:lnSpc>
                <a:spcBef>
                  <a:spcPts val="0"/>
                </a:spcBef>
                <a:spcAft>
                  <a:spcPts val="0"/>
                </a:spcAft>
                <a:defRPr/>
              </a:pPr>
              <a:endParaRPr kumimoji="1" lang="zh-CN" altLang="en-US" sz="900" noProof="1">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8" name="Oval 680"/>
            <p:cNvSpPr>
              <a:spLocks noChangeArrowheads="1"/>
            </p:cNvSpPr>
            <p:nvPr/>
          </p:nvSpPr>
          <p:spPr bwMode="auto">
            <a:xfrm rot="21275257">
              <a:off x="6048627" y="4039133"/>
              <a:ext cx="1577882" cy="1577996"/>
            </a:xfrm>
            <a:prstGeom prst="ellipse">
              <a:avLst/>
            </a:prstGeom>
            <a:solidFill>
              <a:schemeClr val="tx2">
                <a:lumMod val="50000"/>
              </a:schemeClr>
            </a:solidFill>
            <a:ln>
              <a:noFill/>
            </a:ln>
            <a:extLst>
              <a:ext uri="{91240B29-F687-4F45-9708-019B960494DF}">
                <a14:hiddenLine xmlns:a14="http://schemas.microsoft.com/office/drawing/2010/main" w="19050">
                  <a:solidFill>
                    <a:srgbClr val="000000"/>
                  </a:solidFill>
                  <a:round/>
                </a14:hiddenLine>
              </a:ext>
            </a:extLst>
          </p:spPr>
          <p:txBody>
            <a:bodyPr wrap="none" anchor="ctr"/>
            <a:lstStyle/>
            <a:p>
              <a:pPr algn="just" eaLnBrk="1" latinLnBrk="1" hangingPunct="1">
                <a:lnSpc>
                  <a:spcPct val="120000"/>
                </a:lnSpc>
                <a:spcBef>
                  <a:spcPts val="0"/>
                </a:spcBef>
                <a:spcAft>
                  <a:spcPts val="0"/>
                </a:spcAft>
                <a:defRPr/>
              </a:pPr>
              <a:endParaRPr kumimoji="1" lang="ko-KR" altLang="en-US" sz="900" noProof="1">
                <a:solidFill>
                  <a:schemeClr val="bg1">
                    <a:lumMod val="65000"/>
                  </a:schemeClr>
                </a:solidFill>
                <a:latin typeface="Arial" panose="020B0604020202020204" pitchFamily="34" charset="0"/>
                <a:ea typeface="+mn-ea"/>
                <a:cs typeface="+mn-ea"/>
                <a:sym typeface="Arial" panose="020B0604020202020204" pitchFamily="34" charset="0"/>
              </a:endParaRPr>
            </a:p>
          </p:txBody>
        </p:sp>
        <p:sp>
          <p:nvSpPr>
            <p:cNvPr id="39" name="Arc 681"/>
            <p:cNvSpPr>
              <a:spLocks noChangeArrowheads="1"/>
            </p:cNvSpPr>
            <p:nvPr/>
          </p:nvSpPr>
          <p:spPr bwMode="auto">
            <a:xfrm rot="7501686">
              <a:off x="4141571" y="3609103"/>
              <a:ext cx="1906587" cy="1549400"/>
            </a:xfrm>
            <a:custGeom>
              <a:avLst/>
              <a:gdLst>
                <a:gd name="T0" fmla="*/ 115621791 w 21600"/>
                <a:gd name="T1" fmla="*/ -9773 h 15695"/>
                <a:gd name="T2" fmla="*/ 168290462 w 21600"/>
                <a:gd name="T3" fmla="*/ 152955741 h 15695"/>
                <a:gd name="T4" fmla="*/ 115621791 w 21600"/>
                <a:gd name="T5" fmla="*/ -9773 h 15695"/>
                <a:gd name="T6" fmla="*/ 168290462 w 21600"/>
                <a:gd name="T7" fmla="*/ 152955741 h 15695"/>
                <a:gd name="T8" fmla="*/ 0 w 21600"/>
                <a:gd name="T9" fmla="*/ 152955741 h 15695"/>
                <a:gd name="T10" fmla="*/ 115621791 w 21600"/>
                <a:gd name="T11" fmla="*/ -9773 h 1569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600" h="15695" fill="none">
                  <a:moveTo>
                    <a:pt x="14840" y="-1"/>
                  </a:moveTo>
                  <a:cubicBezTo>
                    <a:pt x="19155" y="4079"/>
                    <a:pt x="21600" y="9756"/>
                    <a:pt x="21600" y="15695"/>
                  </a:cubicBezTo>
                </a:path>
                <a:path w="21600" h="15695" stroke="0">
                  <a:moveTo>
                    <a:pt x="14840" y="-1"/>
                  </a:moveTo>
                  <a:cubicBezTo>
                    <a:pt x="19155" y="4079"/>
                    <a:pt x="21600" y="9756"/>
                    <a:pt x="21600" y="15695"/>
                  </a:cubicBezTo>
                  <a:lnTo>
                    <a:pt x="0" y="15695"/>
                  </a:lnTo>
                  <a:lnTo>
                    <a:pt x="14840" y="-1"/>
                  </a:lnTo>
                  <a:close/>
                </a:path>
              </a:pathLst>
            </a:custGeom>
            <a:noFill/>
            <a:ln w="9525">
              <a:solidFill>
                <a:schemeClr val="bg1">
                  <a:lumMod val="50000"/>
                </a:schemeClr>
              </a:solidFill>
              <a:prstDash val="sysDot"/>
              <a:round/>
              <a:tailEnd type="triangle" w="med" len="med"/>
            </a:ln>
          </p:spPr>
          <p:txBody>
            <a:bodyPr wrap="none" anchor="ctr"/>
            <a:lstStyle/>
            <a:p>
              <a:endParaRPr lang="zh-CN" altLang="en-US"/>
            </a:p>
          </p:txBody>
        </p:sp>
        <p:sp>
          <p:nvSpPr>
            <p:cNvPr id="40" name="Arc 683"/>
            <p:cNvSpPr>
              <a:spLocks noChangeArrowheads="1"/>
            </p:cNvSpPr>
            <p:nvPr/>
          </p:nvSpPr>
          <p:spPr bwMode="auto">
            <a:xfrm rot="256945">
              <a:off x="7018916" y="2744709"/>
              <a:ext cx="620712" cy="898525"/>
            </a:xfrm>
            <a:custGeom>
              <a:avLst/>
              <a:gdLst>
                <a:gd name="T0" fmla="*/ 2673113 w 21600"/>
                <a:gd name="T1" fmla="*/ -835 h 31203"/>
                <a:gd name="T2" fmla="*/ 17837194 w 21600"/>
                <a:gd name="T3" fmla="*/ 17708743 h 31203"/>
                <a:gd name="T4" fmla="*/ 15875112 w 21600"/>
                <a:gd name="T5" fmla="*/ 25873189 h 31203"/>
                <a:gd name="T6" fmla="*/ 2673113 w 21600"/>
                <a:gd name="T7" fmla="*/ -835 h 31203"/>
                <a:gd name="T8" fmla="*/ 17837194 w 21600"/>
                <a:gd name="T9" fmla="*/ 17708743 h 31203"/>
                <a:gd name="T10" fmla="*/ 15875112 w 21600"/>
                <a:gd name="T11" fmla="*/ 25873189 h 31203"/>
                <a:gd name="T12" fmla="*/ 0 w 21600"/>
                <a:gd name="T13" fmla="*/ 17708743 h 31203"/>
                <a:gd name="T14" fmla="*/ 2673113 w 21600"/>
                <a:gd name="T15" fmla="*/ -835 h 3120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1600" h="31203" fill="none">
                  <a:moveTo>
                    <a:pt x="3237" y="-1"/>
                  </a:moveTo>
                  <a:cubicBezTo>
                    <a:pt x="13795" y="1600"/>
                    <a:pt x="21600" y="10676"/>
                    <a:pt x="21600" y="21356"/>
                  </a:cubicBezTo>
                  <a:cubicBezTo>
                    <a:pt x="21600" y="24780"/>
                    <a:pt x="20785" y="28155"/>
                    <a:pt x="19224" y="31202"/>
                  </a:cubicBezTo>
                </a:path>
                <a:path w="21600" h="31203" stroke="0">
                  <a:moveTo>
                    <a:pt x="3237" y="-1"/>
                  </a:moveTo>
                  <a:cubicBezTo>
                    <a:pt x="13795" y="1600"/>
                    <a:pt x="21600" y="10676"/>
                    <a:pt x="21600" y="21356"/>
                  </a:cubicBezTo>
                  <a:cubicBezTo>
                    <a:pt x="21600" y="24780"/>
                    <a:pt x="20785" y="28155"/>
                    <a:pt x="19224" y="31202"/>
                  </a:cubicBezTo>
                  <a:lnTo>
                    <a:pt x="0" y="21356"/>
                  </a:lnTo>
                  <a:lnTo>
                    <a:pt x="3237" y="-1"/>
                  </a:lnTo>
                  <a:close/>
                </a:path>
              </a:pathLst>
            </a:custGeom>
            <a:noFill/>
            <a:ln w="9525">
              <a:solidFill>
                <a:schemeClr val="bg1">
                  <a:lumMod val="50000"/>
                </a:schemeClr>
              </a:solidFill>
              <a:prstDash val="sysDot"/>
              <a:round/>
              <a:tailEnd type="triangle" w="med" len="med"/>
            </a:ln>
          </p:spPr>
          <p:txBody>
            <a:bodyPr wrap="none" anchor="ctr"/>
            <a:lstStyle/>
            <a:p>
              <a:endParaRPr lang="zh-CN" altLang="en-US"/>
            </a:p>
          </p:txBody>
        </p:sp>
      </p:grpSp>
      <p:sp>
        <p:nvSpPr>
          <p:cNvPr id="41" name="Content Placeholder 2"/>
          <p:cNvSpPr txBox="1">
            <a:spLocks noChangeArrowheads="1"/>
          </p:cNvSpPr>
          <p:nvPr/>
        </p:nvSpPr>
        <p:spPr bwMode="auto">
          <a:xfrm>
            <a:off x="4459289" y="2426434"/>
            <a:ext cx="990600"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5484" tIns="52741" rIns="105484" bIns="52741"/>
          <a:lstStyle/>
          <a:p>
            <a:pPr algn="ctr" eaLnBrk="1" hangingPunct="1">
              <a:lnSpc>
                <a:spcPct val="120000"/>
              </a:lnSpc>
              <a:buFont typeface="Arial" panose="020B0604020202020204" pitchFamily="34" charset="0"/>
              <a:buNone/>
            </a:pPr>
            <a:r>
              <a:rPr lang="zh-CN" altLang="en-US" sz="1400">
                <a:solidFill>
                  <a:srgbClr val="7F7F7F"/>
                </a:solidFill>
                <a:latin typeface="Arial" panose="020B0604020202020204" pitchFamily="34" charset="0"/>
                <a:ea typeface="微软雅黑" panose="020B0503020204020204" pitchFamily="34" charset="-122"/>
                <a:sym typeface="Arial" panose="020B0604020202020204" pitchFamily="34" charset="0"/>
              </a:rPr>
              <a:t>请替换文字内容</a:t>
            </a:r>
            <a:endParaRPr lang="en-US" altLang="en-US" sz="1400">
              <a:solidFill>
                <a:srgbClr val="7F7F7F"/>
              </a:solidFill>
              <a:latin typeface="Arial" panose="020B0604020202020204" pitchFamily="34" charset="0"/>
              <a:ea typeface="微软雅黑" panose="020B0503020204020204" pitchFamily="34" charset="-122"/>
              <a:sym typeface="Arial" panose="020B0604020202020204" pitchFamily="34" charset="0"/>
            </a:endParaRPr>
          </a:p>
        </p:txBody>
      </p:sp>
      <p:sp>
        <p:nvSpPr>
          <p:cNvPr id="42" name="Content Placeholder 2"/>
          <p:cNvSpPr txBox="1">
            <a:spLocks noChangeArrowheads="1"/>
          </p:cNvSpPr>
          <p:nvPr/>
        </p:nvSpPr>
        <p:spPr bwMode="auto">
          <a:xfrm>
            <a:off x="4106864" y="5853846"/>
            <a:ext cx="990600" cy="51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5484" tIns="52741" rIns="105484" bIns="52741"/>
          <a:lstStyle/>
          <a:p>
            <a:pPr algn="ctr" eaLnBrk="1" hangingPunct="1">
              <a:lnSpc>
                <a:spcPct val="120000"/>
              </a:lnSpc>
              <a:buFont typeface="Arial" panose="020B0604020202020204" pitchFamily="34" charset="0"/>
              <a:buNone/>
            </a:pPr>
            <a:r>
              <a:rPr lang="zh-CN" altLang="en-US" sz="1400">
                <a:solidFill>
                  <a:srgbClr val="7F7F7F"/>
                </a:solidFill>
                <a:latin typeface="Arial" panose="020B0604020202020204" pitchFamily="34" charset="0"/>
                <a:ea typeface="微软雅黑" panose="020B0503020204020204" pitchFamily="34" charset="-122"/>
                <a:sym typeface="Arial" panose="020B0604020202020204" pitchFamily="34" charset="0"/>
              </a:rPr>
              <a:t>请替换文字内容</a:t>
            </a:r>
            <a:endParaRPr lang="en-US" altLang="en-US" sz="1400">
              <a:solidFill>
                <a:srgbClr val="7F7F7F"/>
              </a:solidFill>
              <a:latin typeface="Arial" panose="020B0604020202020204" pitchFamily="34" charset="0"/>
              <a:ea typeface="微软雅黑" panose="020B0503020204020204" pitchFamily="34" charset="-122"/>
              <a:sym typeface="Arial" panose="020B0604020202020204" pitchFamily="34" charset="0"/>
            </a:endParaRPr>
          </a:p>
        </p:txBody>
      </p:sp>
      <p:sp>
        <p:nvSpPr>
          <p:cNvPr id="43" name="Content Placeholder 2"/>
          <p:cNvSpPr txBox="1">
            <a:spLocks noChangeArrowheads="1"/>
          </p:cNvSpPr>
          <p:nvPr/>
        </p:nvSpPr>
        <p:spPr bwMode="auto">
          <a:xfrm>
            <a:off x="1300164" y="4196496"/>
            <a:ext cx="990600" cy="51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5484" tIns="52741" rIns="105484" bIns="52741"/>
          <a:lstStyle/>
          <a:p>
            <a:pPr algn="ctr" eaLnBrk="1" hangingPunct="1">
              <a:lnSpc>
                <a:spcPct val="120000"/>
              </a:lnSpc>
              <a:buFont typeface="Arial" panose="020B0604020202020204" pitchFamily="34" charset="0"/>
              <a:buNone/>
            </a:pPr>
            <a:r>
              <a:rPr lang="zh-CN" altLang="en-US" sz="1400">
                <a:solidFill>
                  <a:srgbClr val="7F7F7F"/>
                </a:solidFill>
                <a:latin typeface="Arial" panose="020B0604020202020204" pitchFamily="34" charset="0"/>
                <a:ea typeface="微软雅黑" panose="020B0503020204020204" pitchFamily="34" charset="-122"/>
                <a:sym typeface="Arial" panose="020B0604020202020204" pitchFamily="34" charset="0"/>
              </a:rPr>
              <a:t>请替换文字内容</a:t>
            </a:r>
            <a:endParaRPr lang="en-US" altLang="en-US" sz="1400">
              <a:solidFill>
                <a:srgbClr val="7F7F7F"/>
              </a:solidFill>
              <a:latin typeface="Arial" panose="020B0604020202020204" pitchFamily="34" charset="0"/>
              <a:ea typeface="微软雅黑" panose="020B0503020204020204" pitchFamily="34" charset="-122"/>
              <a:sym typeface="Arial" panose="020B0604020202020204" pitchFamily="34" charset="0"/>
            </a:endParaRPr>
          </a:p>
        </p:txBody>
      </p:sp>
      <p:grpSp>
        <p:nvGrpSpPr>
          <p:cNvPr id="44" name="Group 17"/>
          <p:cNvGrpSpPr/>
          <p:nvPr/>
        </p:nvGrpSpPr>
        <p:grpSpPr>
          <a:xfrm>
            <a:off x="2697278" y="5487041"/>
            <a:ext cx="436704" cy="436704"/>
            <a:chOff x="5607370" y="3562829"/>
            <a:chExt cx="587140" cy="587140"/>
          </a:xfrm>
          <a:solidFill>
            <a:schemeClr val="bg1"/>
          </a:solidFill>
        </p:grpSpPr>
        <p:sp>
          <p:nvSpPr>
            <p:cNvPr id="45" name="Freeform 15"/>
            <p:cNvSpPr>
              <a:spLocks noEditPoints="1"/>
            </p:cNvSpPr>
            <p:nvPr/>
          </p:nvSpPr>
          <p:spPr bwMode="auto">
            <a:xfrm>
              <a:off x="5746497" y="3702123"/>
              <a:ext cx="308897" cy="308544"/>
            </a:xfrm>
            <a:custGeom>
              <a:avLst/>
              <a:gdLst>
                <a:gd name="T0" fmla="*/ 183 w 371"/>
                <a:gd name="T1" fmla="*/ 1 h 370"/>
                <a:gd name="T2" fmla="*/ 2 w 371"/>
                <a:gd name="T3" fmla="*/ 187 h 370"/>
                <a:gd name="T4" fmla="*/ 188 w 371"/>
                <a:gd name="T5" fmla="*/ 369 h 370"/>
                <a:gd name="T6" fmla="*/ 370 w 371"/>
                <a:gd name="T7" fmla="*/ 182 h 370"/>
                <a:gd name="T8" fmla="*/ 183 w 371"/>
                <a:gd name="T9" fmla="*/ 1 h 370"/>
                <a:gd name="T10" fmla="*/ 184 w 371"/>
                <a:gd name="T11" fmla="*/ 25 h 370"/>
                <a:gd name="T12" fmla="*/ 260 w 371"/>
                <a:gd name="T13" fmla="*/ 43 h 370"/>
                <a:gd name="T14" fmla="*/ 235 w 371"/>
                <a:gd name="T15" fmla="*/ 84 h 370"/>
                <a:gd name="T16" fmla="*/ 186 w 371"/>
                <a:gd name="T17" fmla="*/ 73 h 370"/>
                <a:gd name="T18" fmla="*/ 137 w 371"/>
                <a:gd name="T19" fmla="*/ 84 h 370"/>
                <a:gd name="T20" fmla="*/ 112 w 371"/>
                <a:gd name="T21" fmla="*/ 43 h 370"/>
                <a:gd name="T22" fmla="*/ 184 w 371"/>
                <a:gd name="T23" fmla="*/ 25 h 370"/>
                <a:gd name="T24" fmla="*/ 85 w 371"/>
                <a:gd name="T25" fmla="*/ 234 h 370"/>
                <a:gd name="T26" fmla="*/ 44 w 371"/>
                <a:gd name="T27" fmla="*/ 259 h 370"/>
                <a:gd name="T28" fmla="*/ 26 w 371"/>
                <a:gd name="T29" fmla="*/ 187 h 370"/>
                <a:gd name="T30" fmla="*/ 44 w 371"/>
                <a:gd name="T31" fmla="*/ 111 h 370"/>
                <a:gd name="T32" fmla="*/ 85 w 371"/>
                <a:gd name="T33" fmla="*/ 136 h 370"/>
                <a:gd name="T34" fmla="*/ 74 w 371"/>
                <a:gd name="T35" fmla="*/ 185 h 370"/>
                <a:gd name="T36" fmla="*/ 85 w 371"/>
                <a:gd name="T37" fmla="*/ 234 h 370"/>
                <a:gd name="T38" fmla="*/ 188 w 371"/>
                <a:gd name="T39" fmla="*/ 345 h 370"/>
                <a:gd name="T40" fmla="*/ 112 w 371"/>
                <a:gd name="T41" fmla="*/ 327 h 370"/>
                <a:gd name="T42" fmla="*/ 137 w 371"/>
                <a:gd name="T43" fmla="*/ 286 h 370"/>
                <a:gd name="T44" fmla="*/ 186 w 371"/>
                <a:gd name="T45" fmla="*/ 297 h 370"/>
                <a:gd name="T46" fmla="*/ 235 w 371"/>
                <a:gd name="T47" fmla="*/ 286 h 370"/>
                <a:gd name="T48" fmla="*/ 260 w 371"/>
                <a:gd name="T49" fmla="*/ 327 h 370"/>
                <a:gd name="T50" fmla="*/ 188 w 371"/>
                <a:gd name="T51" fmla="*/ 345 h 370"/>
                <a:gd name="T52" fmla="*/ 186 w 371"/>
                <a:gd name="T53" fmla="*/ 273 h 370"/>
                <a:gd name="T54" fmla="*/ 98 w 371"/>
                <a:gd name="T55" fmla="*/ 185 h 370"/>
                <a:gd name="T56" fmla="*/ 186 w 371"/>
                <a:gd name="T57" fmla="*/ 97 h 370"/>
                <a:gd name="T58" fmla="*/ 274 w 371"/>
                <a:gd name="T59" fmla="*/ 185 h 370"/>
                <a:gd name="T60" fmla="*/ 186 w 371"/>
                <a:gd name="T61" fmla="*/ 273 h 370"/>
                <a:gd name="T62" fmla="*/ 286 w 371"/>
                <a:gd name="T63" fmla="*/ 234 h 370"/>
                <a:gd name="T64" fmla="*/ 298 w 371"/>
                <a:gd name="T65" fmla="*/ 185 h 370"/>
                <a:gd name="T66" fmla="*/ 286 w 371"/>
                <a:gd name="T67" fmla="*/ 136 h 370"/>
                <a:gd name="T68" fmla="*/ 328 w 371"/>
                <a:gd name="T69" fmla="*/ 111 h 370"/>
                <a:gd name="T70" fmla="*/ 346 w 371"/>
                <a:gd name="T71" fmla="*/ 183 h 370"/>
                <a:gd name="T72" fmla="*/ 328 w 371"/>
                <a:gd name="T73" fmla="*/ 259 h 370"/>
                <a:gd name="T74" fmla="*/ 286 w 371"/>
                <a:gd name="T75" fmla="*/ 234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71" h="370">
                  <a:moveTo>
                    <a:pt x="183" y="1"/>
                  </a:moveTo>
                  <a:cubicBezTo>
                    <a:pt x="82" y="2"/>
                    <a:pt x="0" y="86"/>
                    <a:pt x="2" y="187"/>
                  </a:cubicBezTo>
                  <a:cubicBezTo>
                    <a:pt x="3" y="289"/>
                    <a:pt x="87" y="370"/>
                    <a:pt x="188" y="369"/>
                  </a:cubicBezTo>
                  <a:cubicBezTo>
                    <a:pt x="290" y="368"/>
                    <a:pt x="371" y="284"/>
                    <a:pt x="370" y="182"/>
                  </a:cubicBezTo>
                  <a:cubicBezTo>
                    <a:pt x="368" y="81"/>
                    <a:pt x="285" y="0"/>
                    <a:pt x="183" y="1"/>
                  </a:cubicBezTo>
                  <a:close/>
                  <a:moveTo>
                    <a:pt x="184" y="25"/>
                  </a:moveTo>
                  <a:cubicBezTo>
                    <a:pt x="211" y="25"/>
                    <a:pt x="237" y="31"/>
                    <a:pt x="260" y="43"/>
                  </a:cubicBezTo>
                  <a:cubicBezTo>
                    <a:pt x="235" y="84"/>
                    <a:pt x="235" y="84"/>
                    <a:pt x="235" y="84"/>
                  </a:cubicBezTo>
                  <a:cubicBezTo>
                    <a:pt x="220" y="77"/>
                    <a:pt x="203" y="73"/>
                    <a:pt x="186" y="73"/>
                  </a:cubicBezTo>
                  <a:cubicBezTo>
                    <a:pt x="168" y="73"/>
                    <a:pt x="151" y="77"/>
                    <a:pt x="137" y="84"/>
                  </a:cubicBezTo>
                  <a:cubicBezTo>
                    <a:pt x="112" y="43"/>
                    <a:pt x="112" y="43"/>
                    <a:pt x="112" y="43"/>
                  </a:cubicBezTo>
                  <a:cubicBezTo>
                    <a:pt x="133" y="32"/>
                    <a:pt x="158" y="25"/>
                    <a:pt x="184" y="25"/>
                  </a:cubicBezTo>
                  <a:close/>
                  <a:moveTo>
                    <a:pt x="85" y="234"/>
                  </a:moveTo>
                  <a:cubicBezTo>
                    <a:pt x="44" y="259"/>
                    <a:pt x="44" y="259"/>
                    <a:pt x="44" y="259"/>
                  </a:cubicBezTo>
                  <a:cubicBezTo>
                    <a:pt x="33" y="237"/>
                    <a:pt x="26" y="213"/>
                    <a:pt x="26" y="187"/>
                  </a:cubicBezTo>
                  <a:cubicBezTo>
                    <a:pt x="25" y="160"/>
                    <a:pt x="32" y="134"/>
                    <a:pt x="44" y="111"/>
                  </a:cubicBezTo>
                  <a:cubicBezTo>
                    <a:pt x="85" y="136"/>
                    <a:pt x="85" y="136"/>
                    <a:pt x="85" y="136"/>
                  </a:cubicBezTo>
                  <a:cubicBezTo>
                    <a:pt x="78" y="151"/>
                    <a:pt x="74" y="167"/>
                    <a:pt x="74" y="185"/>
                  </a:cubicBezTo>
                  <a:cubicBezTo>
                    <a:pt x="74" y="203"/>
                    <a:pt x="78" y="219"/>
                    <a:pt x="85" y="234"/>
                  </a:cubicBezTo>
                  <a:close/>
                  <a:moveTo>
                    <a:pt x="188" y="345"/>
                  </a:moveTo>
                  <a:cubicBezTo>
                    <a:pt x="161" y="345"/>
                    <a:pt x="135" y="339"/>
                    <a:pt x="112" y="327"/>
                  </a:cubicBezTo>
                  <a:cubicBezTo>
                    <a:pt x="137" y="286"/>
                    <a:pt x="137" y="286"/>
                    <a:pt x="137" y="286"/>
                  </a:cubicBezTo>
                  <a:cubicBezTo>
                    <a:pt x="151" y="293"/>
                    <a:pt x="168" y="297"/>
                    <a:pt x="186" y="297"/>
                  </a:cubicBezTo>
                  <a:cubicBezTo>
                    <a:pt x="203" y="297"/>
                    <a:pt x="220" y="293"/>
                    <a:pt x="235" y="286"/>
                  </a:cubicBezTo>
                  <a:cubicBezTo>
                    <a:pt x="260" y="327"/>
                    <a:pt x="260" y="327"/>
                    <a:pt x="260" y="327"/>
                  </a:cubicBezTo>
                  <a:cubicBezTo>
                    <a:pt x="238" y="338"/>
                    <a:pt x="214" y="345"/>
                    <a:pt x="188" y="345"/>
                  </a:cubicBezTo>
                  <a:close/>
                  <a:moveTo>
                    <a:pt x="186" y="273"/>
                  </a:moveTo>
                  <a:cubicBezTo>
                    <a:pt x="137" y="273"/>
                    <a:pt x="98" y="233"/>
                    <a:pt x="98" y="185"/>
                  </a:cubicBezTo>
                  <a:cubicBezTo>
                    <a:pt x="98" y="136"/>
                    <a:pt x="137" y="97"/>
                    <a:pt x="186" y="97"/>
                  </a:cubicBezTo>
                  <a:cubicBezTo>
                    <a:pt x="234" y="97"/>
                    <a:pt x="274" y="136"/>
                    <a:pt x="274" y="185"/>
                  </a:cubicBezTo>
                  <a:cubicBezTo>
                    <a:pt x="274" y="233"/>
                    <a:pt x="234" y="273"/>
                    <a:pt x="186" y="273"/>
                  </a:cubicBezTo>
                  <a:close/>
                  <a:moveTo>
                    <a:pt x="286" y="234"/>
                  </a:moveTo>
                  <a:cubicBezTo>
                    <a:pt x="294" y="219"/>
                    <a:pt x="298" y="203"/>
                    <a:pt x="298" y="185"/>
                  </a:cubicBezTo>
                  <a:cubicBezTo>
                    <a:pt x="298" y="167"/>
                    <a:pt x="294" y="151"/>
                    <a:pt x="286" y="136"/>
                  </a:cubicBezTo>
                  <a:cubicBezTo>
                    <a:pt x="328" y="111"/>
                    <a:pt x="328" y="111"/>
                    <a:pt x="328" y="111"/>
                  </a:cubicBezTo>
                  <a:cubicBezTo>
                    <a:pt x="339" y="133"/>
                    <a:pt x="345" y="157"/>
                    <a:pt x="346" y="183"/>
                  </a:cubicBezTo>
                  <a:cubicBezTo>
                    <a:pt x="346" y="210"/>
                    <a:pt x="340" y="236"/>
                    <a:pt x="328" y="259"/>
                  </a:cubicBezTo>
                  <a:lnTo>
                    <a:pt x="286" y="234"/>
                  </a:lnTo>
                  <a:close/>
                </a:path>
              </a:pathLst>
            </a:custGeom>
            <a:grpFill/>
            <a:ln>
              <a:noFill/>
            </a:ln>
          </p:spPr>
          <p:txBody>
            <a:bodyPr lIns="105484" tIns="52741" rIns="105484" bIns="52741"/>
            <a:lstStyle/>
            <a:p>
              <a:pPr algn="just" eaLnBrk="1" hangingPunct="1">
                <a:lnSpc>
                  <a:spcPct val="120000"/>
                </a:lnSpc>
                <a:spcBef>
                  <a:spcPts val="0"/>
                </a:spcBef>
                <a:spcAft>
                  <a:spcPts val="0"/>
                </a:spcAft>
                <a:defRPr/>
              </a:pPr>
              <a:endParaRPr lang="en-US" sz="900" noProof="1">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6" name="Freeform 23"/>
            <p:cNvSpPr>
              <a:spLocks noEditPoints="1"/>
            </p:cNvSpPr>
            <p:nvPr/>
          </p:nvSpPr>
          <p:spPr bwMode="auto">
            <a:xfrm>
              <a:off x="5607370" y="3562829"/>
              <a:ext cx="587140" cy="587140"/>
            </a:xfrm>
            <a:custGeom>
              <a:avLst/>
              <a:gdLst>
                <a:gd name="T0" fmla="*/ 192 w 384"/>
                <a:gd name="T1" fmla="*/ 0 h 384"/>
                <a:gd name="T2" fmla="*/ 0 w 384"/>
                <a:gd name="T3" fmla="*/ 192 h 384"/>
                <a:gd name="T4" fmla="*/ 192 w 384"/>
                <a:gd name="T5" fmla="*/ 384 h 384"/>
                <a:gd name="T6" fmla="*/ 384 w 384"/>
                <a:gd name="T7" fmla="*/ 192 h 384"/>
                <a:gd name="T8" fmla="*/ 192 w 384"/>
                <a:gd name="T9" fmla="*/ 0 h 384"/>
                <a:gd name="T10" fmla="*/ 192 w 384"/>
                <a:gd name="T11" fmla="*/ 349 h 384"/>
                <a:gd name="T12" fmla="*/ 35 w 384"/>
                <a:gd name="T13" fmla="*/ 192 h 384"/>
                <a:gd name="T14" fmla="*/ 192 w 384"/>
                <a:gd name="T15" fmla="*/ 35 h 384"/>
                <a:gd name="T16" fmla="*/ 349 w 384"/>
                <a:gd name="T17" fmla="*/ 192 h 384"/>
                <a:gd name="T18" fmla="*/ 192 w 384"/>
                <a:gd name="T19" fmla="*/ 349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4" h="384">
                  <a:moveTo>
                    <a:pt x="192" y="0"/>
                  </a:moveTo>
                  <a:cubicBezTo>
                    <a:pt x="86" y="0"/>
                    <a:pt x="0" y="86"/>
                    <a:pt x="0" y="192"/>
                  </a:cubicBezTo>
                  <a:cubicBezTo>
                    <a:pt x="0" y="298"/>
                    <a:pt x="86" y="384"/>
                    <a:pt x="192" y="384"/>
                  </a:cubicBezTo>
                  <a:cubicBezTo>
                    <a:pt x="298" y="384"/>
                    <a:pt x="384" y="298"/>
                    <a:pt x="384" y="192"/>
                  </a:cubicBezTo>
                  <a:cubicBezTo>
                    <a:pt x="384" y="86"/>
                    <a:pt x="298" y="0"/>
                    <a:pt x="192" y="0"/>
                  </a:cubicBezTo>
                  <a:close/>
                  <a:moveTo>
                    <a:pt x="192" y="349"/>
                  </a:moveTo>
                  <a:cubicBezTo>
                    <a:pt x="105" y="349"/>
                    <a:pt x="35" y="278"/>
                    <a:pt x="35" y="192"/>
                  </a:cubicBezTo>
                  <a:cubicBezTo>
                    <a:pt x="35" y="105"/>
                    <a:pt x="105" y="35"/>
                    <a:pt x="192" y="35"/>
                  </a:cubicBezTo>
                  <a:cubicBezTo>
                    <a:pt x="278" y="35"/>
                    <a:pt x="349" y="105"/>
                    <a:pt x="349" y="192"/>
                  </a:cubicBezTo>
                  <a:cubicBezTo>
                    <a:pt x="349" y="278"/>
                    <a:pt x="278" y="349"/>
                    <a:pt x="192" y="349"/>
                  </a:cubicBezTo>
                  <a:close/>
                </a:path>
              </a:pathLst>
            </a:custGeom>
            <a:grpFill/>
            <a:ln>
              <a:noFill/>
            </a:ln>
          </p:spPr>
          <p:txBody>
            <a:bodyPr lIns="105484" tIns="52741" rIns="105484" bIns="52741"/>
            <a:lstStyle/>
            <a:p>
              <a:pPr algn="just" eaLnBrk="1" hangingPunct="1">
                <a:lnSpc>
                  <a:spcPct val="120000"/>
                </a:lnSpc>
                <a:spcBef>
                  <a:spcPts val="0"/>
                </a:spcBef>
                <a:spcAft>
                  <a:spcPts val="0"/>
                </a:spcAft>
                <a:defRPr/>
              </a:pPr>
              <a:endParaRPr lang="en-US" sz="900" noProof="1">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47" name="Group 20"/>
          <p:cNvGrpSpPr/>
          <p:nvPr/>
        </p:nvGrpSpPr>
        <p:grpSpPr>
          <a:xfrm>
            <a:off x="2695200" y="2389435"/>
            <a:ext cx="627243" cy="627243"/>
            <a:chOff x="6665323" y="3562825"/>
            <a:chExt cx="587140" cy="587140"/>
          </a:xfrm>
          <a:solidFill>
            <a:schemeClr val="bg1"/>
          </a:solidFill>
        </p:grpSpPr>
        <p:sp>
          <p:nvSpPr>
            <p:cNvPr id="48" name="Freeform 19"/>
            <p:cNvSpPr>
              <a:spLocks noEditPoints="1"/>
            </p:cNvSpPr>
            <p:nvPr/>
          </p:nvSpPr>
          <p:spPr bwMode="auto">
            <a:xfrm>
              <a:off x="6808144" y="3735126"/>
              <a:ext cx="301499" cy="242538"/>
            </a:xfrm>
            <a:custGeom>
              <a:avLst/>
              <a:gdLst>
                <a:gd name="T0" fmla="*/ 393 w 400"/>
                <a:gd name="T1" fmla="*/ 61 h 322"/>
                <a:gd name="T2" fmla="*/ 300 w 400"/>
                <a:gd name="T3" fmla="*/ 3 h 322"/>
                <a:gd name="T4" fmla="*/ 286 w 400"/>
                <a:gd name="T5" fmla="*/ 3 h 322"/>
                <a:gd name="T6" fmla="*/ 200 w 400"/>
                <a:gd name="T7" fmla="*/ 57 h 322"/>
                <a:gd name="T8" fmla="*/ 113 w 400"/>
                <a:gd name="T9" fmla="*/ 3 h 322"/>
                <a:gd name="T10" fmla="*/ 100 w 400"/>
                <a:gd name="T11" fmla="*/ 3 h 322"/>
                <a:gd name="T12" fmla="*/ 6 w 400"/>
                <a:gd name="T13" fmla="*/ 61 h 322"/>
                <a:gd name="T14" fmla="*/ 0 w 400"/>
                <a:gd name="T15" fmla="*/ 73 h 322"/>
                <a:gd name="T16" fmla="*/ 0 w 400"/>
                <a:gd name="T17" fmla="*/ 307 h 322"/>
                <a:gd name="T18" fmla="*/ 6 w 400"/>
                <a:gd name="T19" fmla="*/ 319 h 322"/>
                <a:gd name="T20" fmla="*/ 20 w 400"/>
                <a:gd name="T21" fmla="*/ 319 h 322"/>
                <a:gd name="T22" fmla="*/ 106 w 400"/>
                <a:gd name="T23" fmla="*/ 265 h 322"/>
                <a:gd name="T24" fmla="*/ 193 w 400"/>
                <a:gd name="T25" fmla="*/ 319 h 322"/>
                <a:gd name="T26" fmla="*/ 207 w 400"/>
                <a:gd name="T27" fmla="*/ 319 h 322"/>
                <a:gd name="T28" fmla="*/ 293 w 400"/>
                <a:gd name="T29" fmla="*/ 265 h 322"/>
                <a:gd name="T30" fmla="*/ 380 w 400"/>
                <a:gd name="T31" fmla="*/ 319 h 322"/>
                <a:gd name="T32" fmla="*/ 387 w 400"/>
                <a:gd name="T33" fmla="*/ 321 h 322"/>
                <a:gd name="T34" fmla="*/ 393 w 400"/>
                <a:gd name="T35" fmla="*/ 319 h 322"/>
                <a:gd name="T36" fmla="*/ 400 w 400"/>
                <a:gd name="T37" fmla="*/ 307 h 322"/>
                <a:gd name="T38" fmla="*/ 400 w 400"/>
                <a:gd name="T39" fmla="*/ 73 h 322"/>
                <a:gd name="T40" fmla="*/ 393 w 400"/>
                <a:gd name="T41" fmla="*/ 61 h 322"/>
                <a:gd name="T42" fmla="*/ 93 w 400"/>
                <a:gd name="T43" fmla="*/ 241 h 322"/>
                <a:gd name="T44" fmla="*/ 26 w 400"/>
                <a:gd name="T45" fmla="*/ 283 h 322"/>
                <a:gd name="T46" fmla="*/ 26 w 400"/>
                <a:gd name="T47" fmla="*/ 81 h 322"/>
                <a:gd name="T48" fmla="*/ 93 w 400"/>
                <a:gd name="T49" fmla="*/ 39 h 322"/>
                <a:gd name="T50" fmla="*/ 93 w 400"/>
                <a:gd name="T51" fmla="*/ 241 h 322"/>
                <a:gd name="T52" fmla="*/ 187 w 400"/>
                <a:gd name="T53" fmla="*/ 283 h 322"/>
                <a:gd name="T54" fmla="*/ 119 w 400"/>
                <a:gd name="T55" fmla="*/ 241 h 322"/>
                <a:gd name="T56" fmla="*/ 119 w 400"/>
                <a:gd name="T57" fmla="*/ 39 h 322"/>
                <a:gd name="T58" fmla="*/ 187 w 400"/>
                <a:gd name="T59" fmla="*/ 81 h 322"/>
                <a:gd name="T60" fmla="*/ 187 w 400"/>
                <a:gd name="T61" fmla="*/ 283 h 322"/>
                <a:gd name="T62" fmla="*/ 280 w 400"/>
                <a:gd name="T63" fmla="*/ 241 h 322"/>
                <a:gd name="T64" fmla="*/ 213 w 400"/>
                <a:gd name="T65" fmla="*/ 283 h 322"/>
                <a:gd name="T66" fmla="*/ 213 w 400"/>
                <a:gd name="T67" fmla="*/ 81 h 322"/>
                <a:gd name="T68" fmla="*/ 280 w 400"/>
                <a:gd name="T69" fmla="*/ 39 h 322"/>
                <a:gd name="T70" fmla="*/ 280 w 400"/>
                <a:gd name="T71" fmla="*/ 241 h 322"/>
                <a:gd name="T72" fmla="*/ 374 w 400"/>
                <a:gd name="T73" fmla="*/ 283 h 322"/>
                <a:gd name="T74" fmla="*/ 306 w 400"/>
                <a:gd name="T75" fmla="*/ 241 h 322"/>
                <a:gd name="T76" fmla="*/ 306 w 400"/>
                <a:gd name="T77" fmla="*/ 39 h 322"/>
                <a:gd name="T78" fmla="*/ 374 w 400"/>
                <a:gd name="T79" fmla="*/ 81 h 322"/>
                <a:gd name="T80" fmla="*/ 374 w 400"/>
                <a:gd name="T81" fmla="*/ 283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00" h="322">
                  <a:moveTo>
                    <a:pt x="393" y="61"/>
                  </a:moveTo>
                  <a:cubicBezTo>
                    <a:pt x="300" y="3"/>
                    <a:pt x="300" y="3"/>
                    <a:pt x="300" y="3"/>
                  </a:cubicBezTo>
                  <a:cubicBezTo>
                    <a:pt x="296" y="0"/>
                    <a:pt x="291" y="0"/>
                    <a:pt x="286" y="3"/>
                  </a:cubicBezTo>
                  <a:cubicBezTo>
                    <a:pt x="200" y="57"/>
                    <a:pt x="200" y="57"/>
                    <a:pt x="200" y="57"/>
                  </a:cubicBezTo>
                  <a:cubicBezTo>
                    <a:pt x="113" y="3"/>
                    <a:pt x="113" y="3"/>
                    <a:pt x="113" y="3"/>
                  </a:cubicBezTo>
                  <a:cubicBezTo>
                    <a:pt x="109" y="0"/>
                    <a:pt x="104" y="0"/>
                    <a:pt x="100" y="3"/>
                  </a:cubicBezTo>
                  <a:cubicBezTo>
                    <a:pt x="6" y="61"/>
                    <a:pt x="6" y="61"/>
                    <a:pt x="6" y="61"/>
                  </a:cubicBezTo>
                  <a:cubicBezTo>
                    <a:pt x="2" y="64"/>
                    <a:pt x="0" y="68"/>
                    <a:pt x="0" y="73"/>
                  </a:cubicBezTo>
                  <a:cubicBezTo>
                    <a:pt x="0" y="307"/>
                    <a:pt x="0" y="307"/>
                    <a:pt x="0" y="307"/>
                  </a:cubicBezTo>
                  <a:cubicBezTo>
                    <a:pt x="0" y="312"/>
                    <a:pt x="2" y="317"/>
                    <a:pt x="6" y="319"/>
                  </a:cubicBezTo>
                  <a:cubicBezTo>
                    <a:pt x="11" y="322"/>
                    <a:pt x="16" y="321"/>
                    <a:pt x="20" y="319"/>
                  </a:cubicBezTo>
                  <a:cubicBezTo>
                    <a:pt x="106" y="265"/>
                    <a:pt x="106" y="265"/>
                    <a:pt x="106" y="265"/>
                  </a:cubicBezTo>
                  <a:cubicBezTo>
                    <a:pt x="193" y="319"/>
                    <a:pt x="193" y="319"/>
                    <a:pt x="193" y="319"/>
                  </a:cubicBezTo>
                  <a:cubicBezTo>
                    <a:pt x="197" y="322"/>
                    <a:pt x="202" y="322"/>
                    <a:pt x="207" y="319"/>
                  </a:cubicBezTo>
                  <a:cubicBezTo>
                    <a:pt x="293" y="265"/>
                    <a:pt x="293" y="265"/>
                    <a:pt x="293" y="265"/>
                  </a:cubicBezTo>
                  <a:cubicBezTo>
                    <a:pt x="380" y="319"/>
                    <a:pt x="380" y="319"/>
                    <a:pt x="380" y="319"/>
                  </a:cubicBezTo>
                  <a:cubicBezTo>
                    <a:pt x="382" y="320"/>
                    <a:pt x="384" y="321"/>
                    <a:pt x="387" y="321"/>
                  </a:cubicBezTo>
                  <a:cubicBezTo>
                    <a:pt x="389" y="321"/>
                    <a:pt x="391" y="320"/>
                    <a:pt x="393" y="319"/>
                  </a:cubicBezTo>
                  <a:cubicBezTo>
                    <a:pt x="397" y="317"/>
                    <a:pt x="400" y="312"/>
                    <a:pt x="400" y="307"/>
                  </a:cubicBezTo>
                  <a:cubicBezTo>
                    <a:pt x="400" y="73"/>
                    <a:pt x="400" y="73"/>
                    <a:pt x="400" y="73"/>
                  </a:cubicBezTo>
                  <a:cubicBezTo>
                    <a:pt x="400" y="68"/>
                    <a:pt x="397" y="64"/>
                    <a:pt x="393" y="61"/>
                  </a:cubicBezTo>
                  <a:close/>
                  <a:moveTo>
                    <a:pt x="93" y="241"/>
                  </a:moveTo>
                  <a:cubicBezTo>
                    <a:pt x="26" y="283"/>
                    <a:pt x="26" y="283"/>
                    <a:pt x="26" y="283"/>
                  </a:cubicBezTo>
                  <a:cubicBezTo>
                    <a:pt x="26" y="81"/>
                    <a:pt x="26" y="81"/>
                    <a:pt x="26" y="81"/>
                  </a:cubicBezTo>
                  <a:cubicBezTo>
                    <a:pt x="93" y="39"/>
                    <a:pt x="93" y="39"/>
                    <a:pt x="93" y="39"/>
                  </a:cubicBezTo>
                  <a:lnTo>
                    <a:pt x="93" y="241"/>
                  </a:lnTo>
                  <a:close/>
                  <a:moveTo>
                    <a:pt x="187" y="283"/>
                  </a:moveTo>
                  <a:cubicBezTo>
                    <a:pt x="119" y="241"/>
                    <a:pt x="119" y="241"/>
                    <a:pt x="119" y="241"/>
                  </a:cubicBezTo>
                  <a:cubicBezTo>
                    <a:pt x="119" y="39"/>
                    <a:pt x="119" y="39"/>
                    <a:pt x="119" y="39"/>
                  </a:cubicBezTo>
                  <a:cubicBezTo>
                    <a:pt x="187" y="81"/>
                    <a:pt x="187" y="81"/>
                    <a:pt x="187" y="81"/>
                  </a:cubicBezTo>
                  <a:lnTo>
                    <a:pt x="187" y="283"/>
                  </a:lnTo>
                  <a:close/>
                  <a:moveTo>
                    <a:pt x="280" y="241"/>
                  </a:moveTo>
                  <a:cubicBezTo>
                    <a:pt x="213" y="283"/>
                    <a:pt x="213" y="283"/>
                    <a:pt x="213" y="283"/>
                  </a:cubicBezTo>
                  <a:cubicBezTo>
                    <a:pt x="213" y="81"/>
                    <a:pt x="213" y="81"/>
                    <a:pt x="213" y="81"/>
                  </a:cubicBezTo>
                  <a:cubicBezTo>
                    <a:pt x="280" y="39"/>
                    <a:pt x="280" y="39"/>
                    <a:pt x="280" y="39"/>
                  </a:cubicBezTo>
                  <a:lnTo>
                    <a:pt x="280" y="241"/>
                  </a:lnTo>
                  <a:close/>
                  <a:moveTo>
                    <a:pt x="374" y="283"/>
                  </a:moveTo>
                  <a:cubicBezTo>
                    <a:pt x="306" y="241"/>
                    <a:pt x="306" y="241"/>
                    <a:pt x="306" y="241"/>
                  </a:cubicBezTo>
                  <a:cubicBezTo>
                    <a:pt x="306" y="39"/>
                    <a:pt x="306" y="39"/>
                    <a:pt x="306" y="39"/>
                  </a:cubicBezTo>
                  <a:cubicBezTo>
                    <a:pt x="374" y="81"/>
                    <a:pt x="374" y="81"/>
                    <a:pt x="374" y="81"/>
                  </a:cubicBezTo>
                  <a:lnTo>
                    <a:pt x="374" y="283"/>
                  </a:lnTo>
                  <a:close/>
                </a:path>
              </a:pathLst>
            </a:custGeom>
            <a:grpFill/>
            <a:ln>
              <a:noFill/>
            </a:ln>
          </p:spPr>
          <p:txBody>
            <a:bodyPr lIns="105484" tIns="52741" rIns="105484" bIns="52741"/>
            <a:lstStyle/>
            <a:p>
              <a:pPr algn="just" eaLnBrk="1" hangingPunct="1">
                <a:lnSpc>
                  <a:spcPct val="120000"/>
                </a:lnSpc>
                <a:spcBef>
                  <a:spcPts val="0"/>
                </a:spcBef>
                <a:spcAft>
                  <a:spcPts val="0"/>
                </a:spcAft>
                <a:defRPr/>
              </a:pPr>
              <a:endParaRPr lang="en-US" sz="900" noProof="1">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9" name="Freeform 23"/>
            <p:cNvSpPr>
              <a:spLocks noEditPoints="1"/>
            </p:cNvSpPr>
            <p:nvPr/>
          </p:nvSpPr>
          <p:spPr bwMode="auto">
            <a:xfrm>
              <a:off x="6665323" y="3562825"/>
              <a:ext cx="587140" cy="587140"/>
            </a:xfrm>
            <a:custGeom>
              <a:avLst/>
              <a:gdLst>
                <a:gd name="T0" fmla="*/ 192 w 384"/>
                <a:gd name="T1" fmla="*/ 0 h 384"/>
                <a:gd name="T2" fmla="*/ 0 w 384"/>
                <a:gd name="T3" fmla="*/ 192 h 384"/>
                <a:gd name="T4" fmla="*/ 192 w 384"/>
                <a:gd name="T5" fmla="*/ 384 h 384"/>
                <a:gd name="T6" fmla="*/ 384 w 384"/>
                <a:gd name="T7" fmla="*/ 192 h 384"/>
                <a:gd name="T8" fmla="*/ 192 w 384"/>
                <a:gd name="T9" fmla="*/ 0 h 384"/>
                <a:gd name="T10" fmla="*/ 192 w 384"/>
                <a:gd name="T11" fmla="*/ 349 h 384"/>
                <a:gd name="T12" fmla="*/ 35 w 384"/>
                <a:gd name="T13" fmla="*/ 192 h 384"/>
                <a:gd name="T14" fmla="*/ 192 w 384"/>
                <a:gd name="T15" fmla="*/ 35 h 384"/>
                <a:gd name="T16" fmla="*/ 349 w 384"/>
                <a:gd name="T17" fmla="*/ 192 h 384"/>
                <a:gd name="T18" fmla="*/ 192 w 384"/>
                <a:gd name="T19" fmla="*/ 349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4" h="384">
                  <a:moveTo>
                    <a:pt x="192" y="0"/>
                  </a:moveTo>
                  <a:cubicBezTo>
                    <a:pt x="86" y="0"/>
                    <a:pt x="0" y="86"/>
                    <a:pt x="0" y="192"/>
                  </a:cubicBezTo>
                  <a:cubicBezTo>
                    <a:pt x="0" y="298"/>
                    <a:pt x="86" y="384"/>
                    <a:pt x="192" y="384"/>
                  </a:cubicBezTo>
                  <a:cubicBezTo>
                    <a:pt x="298" y="384"/>
                    <a:pt x="384" y="298"/>
                    <a:pt x="384" y="192"/>
                  </a:cubicBezTo>
                  <a:cubicBezTo>
                    <a:pt x="384" y="86"/>
                    <a:pt x="298" y="0"/>
                    <a:pt x="192" y="0"/>
                  </a:cubicBezTo>
                  <a:close/>
                  <a:moveTo>
                    <a:pt x="192" y="349"/>
                  </a:moveTo>
                  <a:cubicBezTo>
                    <a:pt x="105" y="349"/>
                    <a:pt x="35" y="278"/>
                    <a:pt x="35" y="192"/>
                  </a:cubicBezTo>
                  <a:cubicBezTo>
                    <a:pt x="35" y="105"/>
                    <a:pt x="105" y="35"/>
                    <a:pt x="192" y="35"/>
                  </a:cubicBezTo>
                  <a:cubicBezTo>
                    <a:pt x="278" y="35"/>
                    <a:pt x="349" y="105"/>
                    <a:pt x="349" y="192"/>
                  </a:cubicBezTo>
                  <a:cubicBezTo>
                    <a:pt x="349" y="278"/>
                    <a:pt x="278" y="349"/>
                    <a:pt x="192" y="349"/>
                  </a:cubicBezTo>
                  <a:close/>
                </a:path>
              </a:pathLst>
            </a:custGeom>
            <a:grpFill/>
            <a:ln>
              <a:noFill/>
            </a:ln>
          </p:spPr>
          <p:txBody>
            <a:bodyPr lIns="105484" tIns="52741" rIns="105484" bIns="52741"/>
            <a:lstStyle/>
            <a:p>
              <a:pPr algn="just" eaLnBrk="1" hangingPunct="1">
                <a:lnSpc>
                  <a:spcPct val="120000"/>
                </a:lnSpc>
                <a:spcBef>
                  <a:spcPts val="0"/>
                </a:spcBef>
                <a:spcAft>
                  <a:spcPts val="0"/>
                </a:spcAft>
                <a:defRPr/>
              </a:pPr>
              <a:endParaRPr lang="en-US" sz="900" noProof="1">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50" name="Group 23"/>
          <p:cNvGrpSpPr/>
          <p:nvPr/>
        </p:nvGrpSpPr>
        <p:grpSpPr>
          <a:xfrm>
            <a:off x="3643562" y="4246790"/>
            <a:ext cx="436704" cy="436704"/>
            <a:chOff x="7740352" y="3562825"/>
            <a:chExt cx="587140" cy="587140"/>
          </a:xfrm>
          <a:solidFill>
            <a:schemeClr val="bg1"/>
          </a:solidFill>
        </p:grpSpPr>
        <p:sp>
          <p:nvSpPr>
            <p:cNvPr id="51" name="Freeform 24"/>
            <p:cNvSpPr>
              <a:spLocks noEditPoints="1"/>
            </p:cNvSpPr>
            <p:nvPr/>
          </p:nvSpPr>
          <p:spPr bwMode="auto">
            <a:xfrm>
              <a:off x="7740352" y="3562825"/>
              <a:ext cx="587140" cy="587140"/>
            </a:xfrm>
            <a:custGeom>
              <a:avLst/>
              <a:gdLst>
                <a:gd name="T0" fmla="*/ 192 w 384"/>
                <a:gd name="T1" fmla="*/ 0 h 384"/>
                <a:gd name="T2" fmla="*/ 0 w 384"/>
                <a:gd name="T3" fmla="*/ 192 h 384"/>
                <a:gd name="T4" fmla="*/ 192 w 384"/>
                <a:gd name="T5" fmla="*/ 384 h 384"/>
                <a:gd name="T6" fmla="*/ 384 w 384"/>
                <a:gd name="T7" fmla="*/ 192 h 384"/>
                <a:gd name="T8" fmla="*/ 192 w 384"/>
                <a:gd name="T9" fmla="*/ 0 h 384"/>
                <a:gd name="T10" fmla="*/ 192 w 384"/>
                <a:gd name="T11" fmla="*/ 349 h 384"/>
                <a:gd name="T12" fmla="*/ 35 w 384"/>
                <a:gd name="T13" fmla="*/ 192 h 384"/>
                <a:gd name="T14" fmla="*/ 192 w 384"/>
                <a:gd name="T15" fmla="*/ 35 h 384"/>
                <a:gd name="T16" fmla="*/ 349 w 384"/>
                <a:gd name="T17" fmla="*/ 192 h 384"/>
                <a:gd name="T18" fmla="*/ 192 w 384"/>
                <a:gd name="T19" fmla="*/ 349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4" h="384">
                  <a:moveTo>
                    <a:pt x="192" y="0"/>
                  </a:moveTo>
                  <a:cubicBezTo>
                    <a:pt x="86" y="0"/>
                    <a:pt x="0" y="86"/>
                    <a:pt x="0" y="192"/>
                  </a:cubicBezTo>
                  <a:cubicBezTo>
                    <a:pt x="0" y="298"/>
                    <a:pt x="86" y="384"/>
                    <a:pt x="192" y="384"/>
                  </a:cubicBezTo>
                  <a:cubicBezTo>
                    <a:pt x="298" y="384"/>
                    <a:pt x="384" y="298"/>
                    <a:pt x="384" y="192"/>
                  </a:cubicBezTo>
                  <a:cubicBezTo>
                    <a:pt x="384" y="86"/>
                    <a:pt x="298" y="0"/>
                    <a:pt x="192" y="0"/>
                  </a:cubicBezTo>
                  <a:close/>
                  <a:moveTo>
                    <a:pt x="192" y="349"/>
                  </a:moveTo>
                  <a:cubicBezTo>
                    <a:pt x="105" y="349"/>
                    <a:pt x="35" y="278"/>
                    <a:pt x="35" y="192"/>
                  </a:cubicBezTo>
                  <a:cubicBezTo>
                    <a:pt x="35" y="105"/>
                    <a:pt x="105" y="35"/>
                    <a:pt x="192" y="35"/>
                  </a:cubicBezTo>
                  <a:cubicBezTo>
                    <a:pt x="278" y="35"/>
                    <a:pt x="349" y="105"/>
                    <a:pt x="349" y="192"/>
                  </a:cubicBezTo>
                  <a:cubicBezTo>
                    <a:pt x="349" y="278"/>
                    <a:pt x="278" y="349"/>
                    <a:pt x="192" y="349"/>
                  </a:cubicBezTo>
                  <a:close/>
                </a:path>
              </a:pathLst>
            </a:custGeom>
            <a:grpFill/>
            <a:ln>
              <a:noFill/>
            </a:ln>
          </p:spPr>
          <p:txBody>
            <a:bodyPr lIns="105484" tIns="52741" rIns="105484" bIns="52741"/>
            <a:lstStyle/>
            <a:p>
              <a:pPr algn="just" eaLnBrk="1" hangingPunct="1">
                <a:lnSpc>
                  <a:spcPct val="120000"/>
                </a:lnSpc>
                <a:spcBef>
                  <a:spcPts val="0"/>
                </a:spcBef>
                <a:spcAft>
                  <a:spcPts val="0"/>
                </a:spcAft>
                <a:defRPr/>
              </a:pPr>
              <a:endParaRPr lang="en-US" sz="900" noProof="1">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2" name="Freeform 27"/>
            <p:cNvSpPr>
              <a:spLocks noEditPoints="1"/>
            </p:cNvSpPr>
            <p:nvPr/>
          </p:nvSpPr>
          <p:spPr bwMode="auto">
            <a:xfrm>
              <a:off x="7931746" y="3722078"/>
              <a:ext cx="204352" cy="268635"/>
            </a:xfrm>
            <a:custGeom>
              <a:avLst/>
              <a:gdLst>
                <a:gd name="T0" fmla="*/ 96 w 256"/>
                <a:gd name="T1" fmla="*/ 48 h 336"/>
                <a:gd name="T2" fmla="*/ 48 w 256"/>
                <a:gd name="T3" fmla="*/ 0 h 336"/>
                <a:gd name="T4" fmla="*/ 0 w 256"/>
                <a:gd name="T5" fmla="*/ 48 h 336"/>
                <a:gd name="T6" fmla="*/ 29 w 256"/>
                <a:gd name="T7" fmla="*/ 92 h 336"/>
                <a:gd name="T8" fmla="*/ 29 w 256"/>
                <a:gd name="T9" fmla="*/ 244 h 336"/>
                <a:gd name="T10" fmla="*/ 0 w 256"/>
                <a:gd name="T11" fmla="*/ 288 h 336"/>
                <a:gd name="T12" fmla="*/ 48 w 256"/>
                <a:gd name="T13" fmla="*/ 336 h 336"/>
                <a:gd name="T14" fmla="*/ 96 w 256"/>
                <a:gd name="T15" fmla="*/ 288 h 336"/>
                <a:gd name="T16" fmla="*/ 67 w 256"/>
                <a:gd name="T17" fmla="*/ 244 h 336"/>
                <a:gd name="T18" fmla="*/ 67 w 256"/>
                <a:gd name="T19" fmla="*/ 92 h 336"/>
                <a:gd name="T20" fmla="*/ 96 w 256"/>
                <a:gd name="T21" fmla="*/ 48 h 336"/>
                <a:gd name="T22" fmla="*/ 75 w 256"/>
                <a:gd name="T23" fmla="*/ 288 h 336"/>
                <a:gd name="T24" fmla="*/ 48 w 256"/>
                <a:gd name="T25" fmla="*/ 316 h 336"/>
                <a:gd name="T26" fmla="*/ 20 w 256"/>
                <a:gd name="T27" fmla="*/ 288 h 336"/>
                <a:gd name="T28" fmla="*/ 48 w 256"/>
                <a:gd name="T29" fmla="*/ 260 h 336"/>
                <a:gd name="T30" fmla="*/ 75 w 256"/>
                <a:gd name="T31" fmla="*/ 288 h 336"/>
                <a:gd name="T32" fmla="*/ 48 w 256"/>
                <a:gd name="T33" fmla="*/ 76 h 336"/>
                <a:gd name="T34" fmla="*/ 20 w 256"/>
                <a:gd name="T35" fmla="*/ 48 h 336"/>
                <a:gd name="T36" fmla="*/ 48 w 256"/>
                <a:gd name="T37" fmla="*/ 20 h 336"/>
                <a:gd name="T38" fmla="*/ 75 w 256"/>
                <a:gd name="T39" fmla="*/ 48 h 336"/>
                <a:gd name="T40" fmla="*/ 48 w 256"/>
                <a:gd name="T41" fmla="*/ 76 h 336"/>
                <a:gd name="T42" fmla="*/ 227 w 256"/>
                <a:gd name="T43" fmla="*/ 244 h 336"/>
                <a:gd name="T44" fmla="*/ 227 w 256"/>
                <a:gd name="T45" fmla="*/ 92 h 336"/>
                <a:gd name="T46" fmla="*/ 256 w 256"/>
                <a:gd name="T47" fmla="*/ 48 h 336"/>
                <a:gd name="T48" fmla="*/ 208 w 256"/>
                <a:gd name="T49" fmla="*/ 0 h 336"/>
                <a:gd name="T50" fmla="*/ 160 w 256"/>
                <a:gd name="T51" fmla="*/ 48 h 336"/>
                <a:gd name="T52" fmla="*/ 189 w 256"/>
                <a:gd name="T53" fmla="*/ 92 h 336"/>
                <a:gd name="T54" fmla="*/ 189 w 256"/>
                <a:gd name="T55" fmla="*/ 244 h 336"/>
                <a:gd name="T56" fmla="*/ 160 w 256"/>
                <a:gd name="T57" fmla="*/ 288 h 336"/>
                <a:gd name="T58" fmla="*/ 208 w 256"/>
                <a:gd name="T59" fmla="*/ 336 h 336"/>
                <a:gd name="T60" fmla="*/ 256 w 256"/>
                <a:gd name="T61" fmla="*/ 288 h 336"/>
                <a:gd name="T62" fmla="*/ 227 w 256"/>
                <a:gd name="T63" fmla="*/ 244 h 336"/>
                <a:gd name="T64" fmla="*/ 180 w 256"/>
                <a:gd name="T65" fmla="*/ 48 h 336"/>
                <a:gd name="T66" fmla="*/ 208 w 256"/>
                <a:gd name="T67" fmla="*/ 20 h 336"/>
                <a:gd name="T68" fmla="*/ 235 w 256"/>
                <a:gd name="T69" fmla="*/ 48 h 336"/>
                <a:gd name="T70" fmla="*/ 208 w 256"/>
                <a:gd name="T71" fmla="*/ 76 h 336"/>
                <a:gd name="T72" fmla="*/ 180 w 256"/>
                <a:gd name="T73" fmla="*/ 48 h 336"/>
                <a:gd name="T74" fmla="*/ 208 w 256"/>
                <a:gd name="T75" fmla="*/ 316 h 336"/>
                <a:gd name="T76" fmla="*/ 180 w 256"/>
                <a:gd name="T77" fmla="*/ 288 h 336"/>
                <a:gd name="T78" fmla="*/ 208 w 256"/>
                <a:gd name="T79" fmla="*/ 260 h 336"/>
                <a:gd name="T80" fmla="*/ 235 w 256"/>
                <a:gd name="T81" fmla="*/ 288 h 336"/>
                <a:gd name="T82" fmla="*/ 208 w 256"/>
                <a:gd name="T83" fmla="*/ 316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56" h="336">
                  <a:moveTo>
                    <a:pt x="96" y="48"/>
                  </a:moveTo>
                  <a:cubicBezTo>
                    <a:pt x="96" y="21"/>
                    <a:pt x="74" y="0"/>
                    <a:pt x="48" y="0"/>
                  </a:cubicBezTo>
                  <a:cubicBezTo>
                    <a:pt x="21" y="0"/>
                    <a:pt x="0" y="21"/>
                    <a:pt x="0" y="48"/>
                  </a:cubicBezTo>
                  <a:cubicBezTo>
                    <a:pt x="0" y="68"/>
                    <a:pt x="12" y="85"/>
                    <a:pt x="29" y="92"/>
                  </a:cubicBezTo>
                  <a:cubicBezTo>
                    <a:pt x="29" y="244"/>
                    <a:pt x="29" y="244"/>
                    <a:pt x="29" y="244"/>
                  </a:cubicBezTo>
                  <a:cubicBezTo>
                    <a:pt x="12" y="251"/>
                    <a:pt x="0" y="268"/>
                    <a:pt x="0" y="288"/>
                  </a:cubicBezTo>
                  <a:cubicBezTo>
                    <a:pt x="0" y="314"/>
                    <a:pt x="21" y="336"/>
                    <a:pt x="48" y="336"/>
                  </a:cubicBezTo>
                  <a:cubicBezTo>
                    <a:pt x="74" y="336"/>
                    <a:pt x="96" y="314"/>
                    <a:pt x="96" y="288"/>
                  </a:cubicBezTo>
                  <a:cubicBezTo>
                    <a:pt x="96" y="268"/>
                    <a:pt x="84" y="251"/>
                    <a:pt x="67" y="244"/>
                  </a:cubicBezTo>
                  <a:cubicBezTo>
                    <a:pt x="67" y="92"/>
                    <a:pt x="67" y="92"/>
                    <a:pt x="67" y="92"/>
                  </a:cubicBezTo>
                  <a:cubicBezTo>
                    <a:pt x="84" y="85"/>
                    <a:pt x="96" y="68"/>
                    <a:pt x="96" y="48"/>
                  </a:cubicBezTo>
                  <a:close/>
                  <a:moveTo>
                    <a:pt x="75" y="288"/>
                  </a:moveTo>
                  <a:cubicBezTo>
                    <a:pt x="75" y="303"/>
                    <a:pt x="63" y="316"/>
                    <a:pt x="48" y="316"/>
                  </a:cubicBezTo>
                  <a:cubicBezTo>
                    <a:pt x="32" y="316"/>
                    <a:pt x="20" y="303"/>
                    <a:pt x="20" y="288"/>
                  </a:cubicBezTo>
                  <a:cubicBezTo>
                    <a:pt x="20" y="273"/>
                    <a:pt x="32" y="260"/>
                    <a:pt x="48" y="260"/>
                  </a:cubicBezTo>
                  <a:cubicBezTo>
                    <a:pt x="63" y="260"/>
                    <a:pt x="75" y="273"/>
                    <a:pt x="75" y="288"/>
                  </a:cubicBezTo>
                  <a:close/>
                  <a:moveTo>
                    <a:pt x="48" y="76"/>
                  </a:moveTo>
                  <a:cubicBezTo>
                    <a:pt x="32" y="76"/>
                    <a:pt x="20" y="63"/>
                    <a:pt x="20" y="48"/>
                  </a:cubicBezTo>
                  <a:cubicBezTo>
                    <a:pt x="20" y="33"/>
                    <a:pt x="32" y="20"/>
                    <a:pt x="48" y="20"/>
                  </a:cubicBezTo>
                  <a:cubicBezTo>
                    <a:pt x="63" y="20"/>
                    <a:pt x="75" y="33"/>
                    <a:pt x="75" y="48"/>
                  </a:cubicBezTo>
                  <a:cubicBezTo>
                    <a:pt x="75" y="63"/>
                    <a:pt x="63" y="76"/>
                    <a:pt x="48" y="76"/>
                  </a:cubicBezTo>
                  <a:close/>
                  <a:moveTo>
                    <a:pt x="227" y="244"/>
                  </a:moveTo>
                  <a:cubicBezTo>
                    <a:pt x="227" y="92"/>
                    <a:pt x="227" y="92"/>
                    <a:pt x="227" y="92"/>
                  </a:cubicBezTo>
                  <a:cubicBezTo>
                    <a:pt x="244" y="85"/>
                    <a:pt x="256" y="68"/>
                    <a:pt x="256" y="48"/>
                  </a:cubicBezTo>
                  <a:cubicBezTo>
                    <a:pt x="256" y="21"/>
                    <a:pt x="234" y="0"/>
                    <a:pt x="208" y="0"/>
                  </a:cubicBezTo>
                  <a:cubicBezTo>
                    <a:pt x="181" y="0"/>
                    <a:pt x="160" y="21"/>
                    <a:pt x="160" y="48"/>
                  </a:cubicBezTo>
                  <a:cubicBezTo>
                    <a:pt x="160" y="68"/>
                    <a:pt x="172" y="85"/>
                    <a:pt x="189" y="92"/>
                  </a:cubicBezTo>
                  <a:cubicBezTo>
                    <a:pt x="189" y="244"/>
                    <a:pt x="189" y="244"/>
                    <a:pt x="189" y="244"/>
                  </a:cubicBezTo>
                  <a:cubicBezTo>
                    <a:pt x="172" y="251"/>
                    <a:pt x="160" y="268"/>
                    <a:pt x="160" y="288"/>
                  </a:cubicBezTo>
                  <a:cubicBezTo>
                    <a:pt x="160" y="314"/>
                    <a:pt x="181" y="336"/>
                    <a:pt x="208" y="336"/>
                  </a:cubicBezTo>
                  <a:cubicBezTo>
                    <a:pt x="234" y="336"/>
                    <a:pt x="256" y="314"/>
                    <a:pt x="256" y="288"/>
                  </a:cubicBezTo>
                  <a:cubicBezTo>
                    <a:pt x="256" y="268"/>
                    <a:pt x="244" y="251"/>
                    <a:pt x="227" y="244"/>
                  </a:cubicBezTo>
                  <a:close/>
                  <a:moveTo>
                    <a:pt x="180" y="48"/>
                  </a:moveTo>
                  <a:cubicBezTo>
                    <a:pt x="180" y="33"/>
                    <a:pt x="192" y="20"/>
                    <a:pt x="208" y="20"/>
                  </a:cubicBezTo>
                  <a:cubicBezTo>
                    <a:pt x="223" y="20"/>
                    <a:pt x="235" y="33"/>
                    <a:pt x="235" y="48"/>
                  </a:cubicBezTo>
                  <a:cubicBezTo>
                    <a:pt x="235" y="63"/>
                    <a:pt x="223" y="76"/>
                    <a:pt x="208" y="76"/>
                  </a:cubicBezTo>
                  <a:cubicBezTo>
                    <a:pt x="192" y="76"/>
                    <a:pt x="180" y="63"/>
                    <a:pt x="180" y="48"/>
                  </a:cubicBezTo>
                  <a:close/>
                  <a:moveTo>
                    <a:pt x="208" y="316"/>
                  </a:moveTo>
                  <a:cubicBezTo>
                    <a:pt x="192" y="316"/>
                    <a:pt x="180" y="303"/>
                    <a:pt x="180" y="288"/>
                  </a:cubicBezTo>
                  <a:cubicBezTo>
                    <a:pt x="180" y="273"/>
                    <a:pt x="192" y="260"/>
                    <a:pt x="208" y="260"/>
                  </a:cubicBezTo>
                  <a:cubicBezTo>
                    <a:pt x="223" y="260"/>
                    <a:pt x="235" y="273"/>
                    <a:pt x="235" y="288"/>
                  </a:cubicBezTo>
                  <a:cubicBezTo>
                    <a:pt x="235" y="303"/>
                    <a:pt x="223" y="316"/>
                    <a:pt x="208" y="316"/>
                  </a:cubicBezTo>
                  <a:close/>
                </a:path>
              </a:pathLst>
            </a:custGeom>
            <a:grpFill/>
            <a:ln>
              <a:noFill/>
            </a:ln>
          </p:spPr>
          <p:txBody>
            <a:bodyPr lIns="105484" tIns="52741" rIns="105484" bIns="52741"/>
            <a:lstStyle/>
            <a:p>
              <a:pPr algn="just" eaLnBrk="1" hangingPunct="1">
                <a:lnSpc>
                  <a:spcPct val="120000"/>
                </a:lnSpc>
                <a:spcBef>
                  <a:spcPts val="0"/>
                </a:spcBef>
                <a:spcAft>
                  <a:spcPts val="0"/>
                </a:spcAft>
                <a:defRPr/>
              </a:pPr>
              <a:endParaRPr lang="en-US" sz="900" noProof="1">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sp>
        <p:nvSpPr>
          <p:cNvPr id="53" name="椭圆 52"/>
          <p:cNvSpPr/>
          <p:nvPr/>
        </p:nvSpPr>
        <p:spPr>
          <a:xfrm>
            <a:off x="6128851" y="2786465"/>
            <a:ext cx="576622" cy="576785"/>
          </a:xfrm>
          <a:prstGeom prst="ellips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latin typeface="Impact MT Std" panose="020B0806030902050204" pitchFamily="34" charset="0"/>
                <a:ea typeface="微软雅黑" panose="020B0503020204020204" pitchFamily="34" charset="-122"/>
              </a:rPr>
              <a:t>1</a:t>
            </a:r>
            <a:endParaRPr lang="zh-CN" altLang="en-US" dirty="0">
              <a:latin typeface="Impact MT Std" panose="020B0806030902050204" pitchFamily="34" charset="0"/>
              <a:ea typeface="微软雅黑" panose="020B0503020204020204" pitchFamily="34" charset="-122"/>
            </a:endParaRPr>
          </a:p>
        </p:txBody>
      </p:sp>
      <p:cxnSp>
        <p:nvCxnSpPr>
          <p:cNvPr id="54" name="直接连接符 53"/>
          <p:cNvCxnSpPr/>
          <p:nvPr/>
        </p:nvCxnSpPr>
        <p:spPr>
          <a:xfrm>
            <a:off x="6693289" y="3053197"/>
            <a:ext cx="1007039" cy="0"/>
          </a:xfrm>
          <a:prstGeom prst="line">
            <a:avLst/>
          </a:prstGeom>
          <a:ln w="6350">
            <a:solidFill>
              <a:schemeClr val="bg1">
                <a:lumMod val="50000"/>
              </a:schemeClr>
            </a:solidFill>
            <a:prstDash val="dash"/>
            <a:tailEnd type="oval" w="sm" len="sm"/>
          </a:ln>
        </p:spPr>
        <p:style>
          <a:lnRef idx="1">
            <a:schemeClr val="accent1"/>
          </a:lnRef>
          <a:fillRef idx="0">
            <a:schemeClr val="accent1"/>
          </a:fillRef>
          <a:effectRef idx="0">
            <a:schemeClr val="accent1"/>
          </a:effectRef>
          <a:fontRef idx="minor">
            <a:schemeClr val="tx1"/>
          </a:fontRef>
        </p:style>
      </p:cxnSp>
      <p:sp>
        <p:nvSpPr>
          <p:cNvPr id="55" name="标题 11"/>
          <p:cNvSpPr txBox="1"/>
          <p:nvPr/>
        </p:nvSpPr>
        <p:spPr>
          <a:xfrm>
            <a:off x="7722830" y="2832609"/>
            <a:ext cx="3515645" cy="796652"/>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400" dirty="0">
                <a:solidFill>
                  <a:schemeClr val="bg1">
                    <a:lumMod val="50000"/>
                  </a:schemeClr>
                </a:solidFill>
                <a:latin typeface="微软雅黑" panose="020B0503020204020204" pitchFamily="34" charset="-122"/>
                <a:ea typeface="微软雅黑" panose="020B0503020204020204" pitchFamily="34" charset="-122"/>
              </a:rPr>
              <a:t>请在此处输入详细的文字介绍信息和简介，表达图表的含义</a:t>
            </a:r>
            <a:r>
              <a:rPr lang="en-US" altLang="zh-CN" sz="1400" dirty="0">
                <a:solidFill>
                  <a:schemeClr val="bg1">
                    <a:lumMod val="50000"/>
                  </a:schemeClr>
                </a:solidFill>
                <a:latin typeface="微软雅黑" panose="020B0503020204020204" pitchFamily="34" charset="-122"/>
                <a:ea typeface="微软雅黑" panose="020B0503020204020204" pitchFamily="34" charset="-122"/>
              </a:rPr>
              <a:t>.</a:t>
            </a:r>
            <a:r>
              <a:rPr lang="zh-CN" altLang="en-US" sz="1400" dirty="0">
                <a:solidFill>
                  <a:schemeClr val="bg1">
                    <a:lumMod val="50000"/>
                  </a:schemeClr>
                </a:solidFill>
                <a:latin typeface="微软雅黑" panose="020B0503020204020204" pitchFamily="34" charset="-122"/>
                <a:ea typeface="微软雅黑" panose="020B0503020204020204" pitchFamily="34" charset="-122"/>
              </a:rPr>
              <a:t>表达图表的含义</a:t>
            </a:r>
            <a:r>
              <a:rPr lang="en-US" altLang="zh-CN" sz="1400" dirty="0">
                <a:solidFill>
                  <a:schemeClr val="bg1">
                    <a:lumMod val="50000"/>
                  </a:schemeClr>
                </a:solidFill>
                <a:latin typeface="微软雅黑" panose="020B0503020204020204" pitchFamily="34" charset="-122"/>
                <a:ea typeface="微软雅黑" panose="020B0503020204020204" pitchFamily="34" charset="-122"/>
              </a:rPr>
              <a:t>.</a:t>
            </a:r>
            <a:endParaRPr lang="zh-CN" altLang="en-US" sz="1400" dirty="0">
              <a:solidFill>
                <a:schemeClr val="bg1">
                  <a:lumMod val="50000"/>
                </a:schemeClr>
              </a:solidFill>
              <a:latin typeface="微软雅黑" panose="020B0503020204020204" pitchFamily="34" charset="-122"/>
              <a:ea typeface="微软雅黑" panose="020B0503020204020204" pitchFamily="34" charset="-122"/>
            </a:endParaRPr>
          </a:p>
          <a:p>
            <a:pPr algn="l"/>
            <a:endParaRPr lang="zh-CN" altLang="en-US" sz="14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56" name="椭圆 55"/>
          <p:cNvSpPr/>
          <p:nvPr/>
        </p:nvSpPr>
        <p:spPr>
          <a:xfrm>
            <a:off x="6128852" y="3974894"/>
            <a:ext cx="576622" cy="57678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latin typeface="Impact MT Std" panose="020B0806030902050204" pitchFamily="34" charset="0"/>
                <a:ea typeface="微软雅黑" panose="020B0503020204020204" pitchFamily="34" charset="-122"/>
              </a:rPr>
              <a:t>2</a:t>
            </a:r>
            <a:endParaRPr lang="zh-CN" altLang="en-US" dirty="0">
              <a:latin typeface="Impact MT Std" panose="020B0806030902050204" pitchFamily="34" charset="0"/>
              <a:ea typeface="微软雅黑" panose="020B0503020204020204" pitchFamily="34" charset="-122"/>
            </a:endParaRPr>
          </a:p>
        </p:txBody>
      </p:sp>
      <p:cxnSp>
        <p:nvCxnSpPr>
          <p:cNvPr id="57" name="直接连接符 56"/>
          <p:cNvCxnSpPr/>
          <p:nvPr/>
        </p:nvCxnSpPr>
        <p:spPr>
          <a:xfrm>
            <a:off x="6693290" y="4241626"/>
            <a:ext cx="1007039" cy="0"/>
          </a:xfrm>
          <a:prstGeom prst="line">
            <a:avLst/>
          </a:prstGeom>
          <a:ln w="6350">
            <a:solidFill>
              <a:schemeClr val="bg1">
                <a:lumMod val="50000"/>
              </a:schemeClr>
            </a:solidFill>
            <a:prstDash val="dash"/>
            <a:tailEnd type="oval" w="sm" len="sm"/>
          </a:ln>
        </p:spPr>
        <p:style>
          <a:lnRef idx="1">
            <a:schemeClr val="accent1"/>
          </a:lnRef>
          <a:fillRef idx="0">
            <a:schemeClr val="accent1"/>
          </a:fillRef>
          <a:effectRef idx="0">
            <a:schemeClr val="accent1"/>
          </a:effectRef>
          <a:fontRef idx="minor">
            <a:schemeClr val="tx1"/>
          </a:fontRef>
        </p:style>
      </p:cxnSp>
      <p:sp>
        <p:nvSpPr>
          <p:cNvPr id="58" name="标题 11"/>
          <p:cNvSpPr txBox="1"/>
          <p:nvPr/>
        </p:nvSpPr>
        <p:spPr>
          <a:xfrm>
            <a:off x="7722831" y="4021038"/>
            <a:ext cx="3515645" cy="796652"/>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400" dirty="0">
                <a:solidFill>
                  <a:schemeClr val="bg1">
                    <a:lumMod val="50000"/>
                  </a:schemeClr>
                </a:solidFill>
                <a:latin typeface="微软雅黑" panose="020B0503020204020204" pitchFamily="34" charset="-122"/>
                <a:ea typeface="微软雅黑" panose="020B0503020204020204" pitchFamily="34" charset="-122"/>
              </a:rPr>
              <a:t>请在此处输入详细的文字介绍信息和简介，表达图表的含义</a:t>
            </a:r>
            <a:r>
              <a:rPr lang="en-US" altLang="zh-CN" sz="1400" dirty="0">
                <a:solidFill>
                  <a:schemeClr val="bg1">
                    <a:lumMod val="50000"/>
                  </a:schemeClr>
                </a:solidFill>
                <a:latin typeface="微软雅黑" panose="020B0503020204020204" pitchFamily="34" charset="-122"/>
                <a:ea typeface="微软雅黑" panose="020B0503020204020204" pitchFamily="34" charset="-122"/>
              </a:rPr>
              <a:t>.</a:t>
            </a:r>
            <a:r>
              <a:rPr lang="zh-CN" altLang="en-US" sz="1400" dirty="0">
                <a:solidFill>
                  <a:schemeClr val="bg1">
                    <a:lumMod val="50000"/>
                  </a:schemeClr>
                </a:solidFill>
                <a:latin typeface="微软雅黑" panose="020B0503020204020204" pitchFamily="34" charset="-122"/>
                <a:ea typeface="微软雅黑" panose="020B0503020204020204" pitchFamily="34" charset="-122"/>
              </a:rPr>
              <a:t>表达图表的含义</a:t>
            </a:r>
            <a:r>
              <a:rPr lang="en-US" altLang="zh-CN" sz="1400" dirty="0">
                <a:solidFill>
                  <a:schemeClr val="bg1">
                    <a:lumMod val="50000"/>
                  </a:schemeClr>
                </a:solidFill>
                <a:latin typeface="微软雅黑" panose="020B0503020204020204" pitchFamily="34" charset="-122"/>
                <a:ea typeface="微软雅黑" panose="020B0503020204020204" pitchFamily="34" charset="-122"/>
              </a:rPr>
              <a:t>.</a:t>
            </a:r>
            <a:endParaRPr lang="zh-CN" altLang="en-US" sz="1400" dirty="0">
              <a:solidFill>
                <a:schemeClr val="bg1">
                  <a:lumMod val="50000"/>
                </a:schemeClr>
              </a:solidFill>
              <a:latin typeface="微软雅黑" panose="020B0503020204020204" pitchFamily="34" charset="-122"/>
              <a:ea typeface="微软雅黑" panose="020B0503020204020204" pitchFamily="34" charset="-122"/>
            </a:endParaRPr>
          </a:p>
          <a:p>
            <a:pPr algn="l"/>
            <a:endParaRPr lang="zh-CN" altLang="en-US" sz="14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59" name="椭圆 58"/>
          <p:cNvSpPr/>
          <p:nvPr/>
        </p:nvSpPr>
        <p:spPr>
          <a:xfrm>
            <a:off x="6128852" y="5224727"/>
            <a:ext cx="576622" cy="576785"/>
          </a:xfrm>
          <a:prstGeom prst="ellips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latin typeface="Impact MT Std" panose="020B0806030902050204" pitchFamily="34" charset="0"/>
                <a:ea typeface="微软雅黑" panose="020B0503020204020204" pitchFamily="34" charset="-122"/>
              </a:rPr>
              <a:t>3</a:t>
            </a:r>
            <a:endParaRPr lang="zh-CN" altLang="en-US" dirty="0">
              <a:latin typeface="Impact MT Std" panose="020B0806030902050204" pitchFamily="34" charset="0"/>
              <a:ea typeface="微软雅黑" panose="020B0503020204020204" pitchFamily="34" charset="-122"/>
            </a:endParaRPr>
          </a:p>
        </p:txBody>
      </p:sp>
      <p:cxnSp>
        <p:nvCxnSpPr>
          <p:cNvPr id="60" name="直接连接符 59"/>
          <p:cNvCxnSpPr/>
          <p:nvPr/>
        </p:nvCxnSpPr>
        <p:spPr>
          <a:xfrm>
            <a:off x="6693290" y="5491459"/>
            <a:ext cx="1007039" cy="0"/>
          </a:xfrm>
          <a:prstGeom prst="line">
            <a:avLst/>
          </a:prstGeom>
          <a:ln w="6350">
            <a:solidFill>
              <a:schemeClr val="bg1">
                <a:lumMod val="50000"/>
              </a:schemeClr>
            </a:solidFill>
            <a:prstDash val="dash"/>
            <a:tailEnd type="oval" w="sm" len="sm"/>
          </a:ln>
        </p:spPr>
        <p:style>
          <a:lnRef idx="1">
            <a:schemeClr val="accent1"/>
          </a:lnRef>
          <a:fillRef idx="0">
            <a:schemeClr val="accent1"/>
          </a:fillRef>
          <a:effectRef idx="0">
            <a:schemeClr val="accent1"/>
          </a:effectRef>
          <a:fontRef idx="minor">
            <a:schemeClr val="tx1"/>
          </a:fontRef>
        </p:style>
      </p:cxnSp>
      <p:sp>
        <p:nvSpPr>
          <p:cNvPr id="61" name="标题 11"/>
          <p:cNvSpPr txBox="1"/>
          <p:nvPr/>
        </p:nvSpPr>
        <p:spPr>
          <a:xfrm>
            <a:off x="7722831" y="5270871"/>
            <a:ext cx="3515645" cy="796652"/>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400" dirty="0">
                <a:solidFill>
                  <a:schemeClr val="bg1">
                    <a:lumMod val="50000"/>
                  </a:schemeClr>
                </a:solidFill>
                <a:latin typeface="微软雅黑" panose="020B0503020204020204" pitchFamily="34" charset="-122"/>
                <a:ea typeface="微软雅黑" panose="020B0503020204020204" pitchFamily="34" charset="-122"/>
              </a:rPr>
              <a:t>请在此处输入详细的文字介绍信息和简介，表达图表的含义</a:t>
            </a:r>
            <a:r>
              <a:rPr lang="en-US" altLang="zh-CN" sz="1400" dirty="0">
                <a:solidFill>
                  <a:schemeClr val="bg1">
                    <a:lumMod val="50000"/>
                  </a:schemeClr>
                </a:solidFill>
                <a:latin typeface="微软雅黑" panose="020B0503020204020204" pitchFamily="34" charset="-122"/>
                <a:ea typeface="微软雅黑" panose="020B0503020204020204" pitchFamily="34" charset="-122"/>
              </a:rPr>
              <a:t>.</a:t>
            </a:r>
            <a:r>
              <a:rPr lang="zh-CN" altLang="en-US" sz="1400" dirty="0">
                <a:solidFill>
                  <a:schemeClr val="bg1">
                    <a:lumMod val="50000"/>
                  </a:schemeClr>
                </a:solidFill>
                <a:latin typeface="微软雅黑" panose="020B0503020204020204" pitchFamily="34" charset="-122"/>
                <a:ea typeface="微软雅黑" panose="020B0503020204020204" pitchFamily="34" charset="-122"/>
              </a:rPr>
              <a:t>表达图表的含义</a:t>
            </a:r>
            <a:r>
              <a:rPr lang="en-US" altLang="zh-CN" sz="1400" dirty="0">
                <a:solidFill>
                  <a:schemeClr val="bg1">
                    <a:lumMod val="50000"/>
                  </a:schemeClr>
                </a:solidFill>
                <a:latin typeface="微软雅黑" panose="020B0503020204020204" pitchFamily="34" charset="-122"/>
                <a:ea typeface="微软雅黑" panose="020B0503020204020204" pitchFamily="34" charset="-122"/>
              </a:rPr>
              <a:t>.</a:t>
            </a:r>
            <a:endParaRPr lang="zh-CN" altLang="en-US" sz="1400" dirty="0">
              <a:solidFill>
                <a:schemeClr val="bg1">
                  <a:lumMod val="50000"/>
                </a:schemeClr>
              </a:solidFill>
              <a:latin typeface="微软雅黑" panose="020B0503020204020204" pitchFamily="34" charset="-122"/>
              <a:ea typeface="微软雅黑" panose="020B0503020204020204" pitchFamily="34" charset="-122"/>
            </a:endParaRPr>
          </a:p>
          <a:p>
            <a:pPr algn="l"/>
            <a:endParaRPr lang="zh-CN" altLang="en-US" sz="1400" dirty="0">
              <a:solidFill>
                <a:schemeClr val="bg1">
                  <a:lumMod val="50000"/>
                </a:schemeClr>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31" presetClass="entr" presetSubtype="0" fill="hold" nodeType="withEffect">
                                  <p:stCondLst>
                                    <p:cond delay="0"/>
                                  </p:stCondLst>
                                  <p:childTnLst>
                                    <p:set>
                                      <p:cBhvr>
                                        <p:cTn id="9" dur="1" fill="hold">
                                          <p:stCondLst>
                                            <p:cond delay="0"/>
                                          </p:stCondLst>
                                        </p:cTn>
                                        <p:tgtEl>
                                          <p:spTgt spid="29"/>
                                        </p:tgtEl>
                                        <p:attrNameLst>
                                          <p:attrName>style.visibility</p:attrName>
                                        </p:attrNameLst>
                                      </p:cBhvr>
                                      <p:to>
                                        <p:strVal val="visible"/>
                                      </p:to>
                                    </p:set>
                                    <p:anim calcmode="lin" valueType="num">
                                      <p:cBhvr>
                                        <p:cTn id="10" dur="2400" fill="hold"/>
                                        <p:tgtEl>
                                          <p:spTgt spid="29"/>
                                        </p:tgtEl>
                                        <p:attrNameLst>
                                          <p:attrName>ppt_w</p:attrName>
                                        </p:attrNameLst>
                                      </p:cBhvr>
                                      <p:tavLst>
                                        <p:tav tm="0">
                                          <p:val>
                                            <p:fltVal val="0"/>
                                          </p:val>
                                        </p:tav>
                                        <p:tav tm="100000">
                                          <p:val>
                                            <p:strVal val="#ppt_w"/>
                                          </p:val>
                                        </p:tav>
                                      </p:tavLst>
                                    </p:anim>
                                    <p:anim calcmode="lin" valueType="num">
                                      <p:cBhvr>
                                        <p:cTn id="11" dur="2400" fill="hold"/>
                                        <p:tgtEl>
                                          <p:spTgt spid="29"/>
                                        </p:tgtEl>
                                        <p:attrNameLst>
                                          <p:attrName>ppt_h</p:attrName>
                                        </p:attrNameLst>
                                      </p:cBhvr>
                                      <p:tavLst>
                                        <p:tav tm="0">
                                          <p:val>
                                            <p:fltVal val="0"/>
                                          </p:val>
                                        </p:tav>
                                        <p:tav tm="100000">
                                          <p:val>
                                            <p:strVal val="#ppt_h"/>
                                          </p:val>
                                        </p:tav>
                                      </p:tavLst>
                                    </p:anim>
                                    <p:anim calcmode="lin" valueType="num">
                                      <p:cBhvr>
                                        <p:cTn id="12" dur="2400" fill="hold"/>
                                        <p:tgtEl>
                                          <p:spTgt spid="29"/>
                                        </p:tgtEl>
                                        <p:attrNameLst>
                                          <p:attrName>style.rotation</p:attrName>
                                        </p:attrNameLst>
                                      </p:cBhvr>
                                      <p:tavLst>
                                        <p:tav tm="0">
                                          <p:val>
                                            <p:fltVal val="90"/>
                                          </p:val>
                                        </p:tav>
                                        <p:tav tm="100000">
                                          <p:val>
                                            <p:fltVal val="0"/>
                                          </p:val>
                                        </p:tav>
                                      </p:tavLst>
                                    </p:anim>
                                    <p:animEffect transition="in" filter="fade">
                                      <p:cBhvr>
                                        <p:cTn id="13" dur="2400"/>
                                        <p:tgtEl>
                                          <p:spTgt spid="29"/>
                                        </p:tgtEl>
                                      </p:cBhvr>
                                    </p:animEffect>
                                  </p:childTnLst>
                                </p:cTn>
                              </p:par>
                              <p:par>
                                <p:cTn id="14" presetID="53" presetClass="entr" presetSubtype="16" fill="hold" nodeType="withEffect">
                                  <p:stCondLst>
                                    <p:cond delay="2500"/>
                                  </p:stCondLst>
                                  <p:childTnLst>
                                    <p:set>
                                      <p:cBhvr>
                                        <p:cTn id="15" dur="1" fill="hold">
                                          <p:stCondLst>
                                            <p:cond delay="0"/>
                                          </p:stCondLst>
                                        </p:cTn>
                                        <p:tgtEl>
                                          <p:spTgt spid="47"/>
                                        </p:tgtEl>
                                        <p:attrNameLst>
                                          <p:attrName>style.visibility</p:attrName>
                                        </p:attrNameLst>
                                      </p:cBhvr>
                                      <p:to>
                                        <p:strVal val="visible"/>
                                      </p:to>
                                    </p:set>
                                    <p:anim calcmode="lin" valueType="num">
                                      <p:cBhvr>
                                        <p:cTn id="16" dur="500" fill="hold"/>
                                        <p:tgtEl>
                                          <p:spTgt spid="47"/>
                                        </p:tgtEl>
                                        <p:attrNameLst>
                                          <p:attrName>ppt_w</p:attrName>
                                        </p:attrNameLst>
                                      </p:cBhvr>
                                      <p:tavLst>
                                        <p:tav tm="0">
                                          <p:val>
                                            <p:fltVal val="0"/>
                                          </p:val>
                                        </p:tav>
                                        <p:tav tm="100000">
                                          <p:val>
                                            <p:strVal val="#ppt_w"/>
                                          </p:val>
                                        </p:tav>
                                      </p:tavLst>
                                    </p:anim>
                                    <p:anim calcmode="lin" valueType="num">
                                      <p:cBhvr>
                                        <p:cTn id="17" dur="500" fill="hold"/>
                                        <p:tgtEl>
                                          <p:spTgt spid="47"/>
                                        </p:tgtEl>
                                        <p:attrNameLst>
                                          <p:attrName>ppt_h</p:attrName>
                                        </p:attrNameLst>
                                      </p:cBhvr>
                                      <p:tavLst>
                                        <p:tav tm="0">
                                          <p:val>
                                            <p:fltVal val="0"/>
                                          </p:val>
                                        </p:tav>
                                        <p:tav tm="100000">
                                          <p:val>
                                            <p:strVal val="#ppt_h"/>
                                          </p:val>
                                        </p:tav>
                                      </p:tavLst>
                                    </p:anim>
                                    <p:animEffect transition="in" filter="fade">
                                      <p:cBhvr>
                                        <p:cTn id="18" dur="500"/>
                                        <p:tgtEl>
                                          <p:spTgt spid="47"/>
                                        </p:tgtEl>
                                      </p:cBhvr>
                                    </p:animEffect>
                                  </p:childTnLst>
                                </p:cTn>
                              </p:par>
                              <p:par>
                                <p:cTn id="19" presetID="53" presetClass="entr" presetSubtype="16" fill="hold" nodeType="withEffect">
                                  <p:stCondLst>
                                    <p:cond delay="3000"/>
                                  </p:stCondLst>
                                  <p:childTnLst>
                                    <p:set>
                                      <p:cBhvr>
                                        <p:cTn id="20" dur="1" fill="hold">
                                          <p:stCondLst>
                                            <p:cond delay="0"/>
                                          </p:stCondLst>
                                        </p:cTn>
                                        <p:tgtEl>
                                          <p:spTgt spid="50"/>
                                        </p:tgtEl>
                                        <p:attrNameLst>
                                          <p:attrName>style.visibility</p:attrName>
                                        </p:attrNameLst>
                                      </p:cBhvr>
                                      <p:to>
                                        <p:strVal val="visible"/>
                                      </p:to>
                                    </p:set>
                                    <p:anim calcmode="lin" valueType="num">
                                      <p:cBhvr>
                                        <p:cTn id="21" dur="500" fill="hold"/>
                                        <p:tgtEl>
                                          <p:spTgt spid="50"/>
                                        </p:tgtEl>
                                        <p:attrNameLst>
                                          <p:attrName>ppt_w</p:attrName>
                                        </p:attrNameLst>
                                      </p:cBhvr>
                                      <p:tavLst>
                                        <p:tav tm="0">
                                          <p:val>
                                            <p:fltVal val="0"/>
                                          </p:val>
                                        </p:tav>
                                        <p:tav tm="100000">
                                          <p:val>
                                            <p:strVal val="#ppt_w"/>
                                          </p:val>
                                        </p:tav>
                                      </p:tavLst>
                                    </p:anim>
                                    <p:anim calcmode="lin" valueType="num">
                                      <p:cBhvr>
                                        <p:cTn id="22" dur="500" fill="hold"/>
                                        <p:tgtEl>
                                          <p:spTgt spid="50"/>
                                        </p:tgtEl>
                                        <p:attrNameLst>
                                          <p:attrName>ppt_h</p:attrName>
                                        </p:attrNameLst>
                                      </p:cBhvr>
                                      <p:tavLst>
                                        <p:tav tm="0">
                                          <p:val>
                                            <p:fltVal val="0"/>
                                          </p:val>
                                        </p:tav>
                                        <p:tav tm="100000">
                                          <p:val>
                                            <p:strVal val="#ppt_h"/>
                                          </p:val>
                                        </p:tav>
                                      </p:tavLst>
                                    </p:anim>
                                    <p:animEffect transition="in" filter="fade">
                                      <p:cBhvr>
                                        <p:cTn id="23" dur="500"/>
                                        <p:tgtEl>
                                          <p:spTgt spid="50"/>
                                        </p:tgtEl>
                                      </p:cBhvr>
                                    </p:animEffect>
                                  </p:childTnLst>
                                </p:cTn>
                              </p:par>
                              <p:par>
                                <p:cTn id="24" presetID="53" presetClass="entr" presetSubtype="16" fill="hold" nodeType="withEffect">
                                  <p:stCondLst>
                                    <p:cond delay="3500"/>
                                  </p:stCondLst>
                                  <p:childTnLst>
                                    <p:set>
                                      <p:cBhvr>
                                        <p:cTn id="25" dur="1" fill="hold">
                                          <p:stCondLst>
                                            <p:cond delay="0"/>
                                          </p:stCondLst>
                                        </p:cTn>
                                        <p:tgtEl>
                                          <p:spTgt spid="44"/>
                                        </p:tgtEl>
                                        <p:attrNameLst>
                                          <p:attrName>style.visibility</p:attrName>
                                        </p:attrNameLst>
                                      </p:cBhvr>
                                      <p:to>
                                        <p:strVal val="visible"/>
                                      </p:to>
                                    </p:set>
                                    <p:anim calcmode="lin" valueType="num">
                                      <p:cBhvr>
                                        <p:cTn id="26" dur="500" fill="hold"/>
                                        <p:tgtEl>
                                          <p:spTgt spid="44"/>
                                        </p:tgtEl>
                                        <p:attrNameLst>
                                          <p:attrName>ppt_w</p:attrName>
                                        </p:attrNameLst>
                                      </p:cBhvr>
                                      <p:tavLst>
                                        <p:tav tm="0">
                                          <p:val>
                                            <p:fltVal val="0"/>
                                          </p:val>
                                        </p:tav>
                                        <p:tav tm="100000">
                                          <p:val>
                                            <p:strVal val="#ppt_w"/>
                                          </p:val>
                                        </p:tav>
                                      </p:tavLst>
                                    </p:anim>
                                    <p:anim calcmode="lin" valueType="num">
                                      <p:cBhvr>
                                        <p:cTn id="27" dur="500" fill="hold"/>
                                        <p:tgtEl>
                                          <p:spTgt spid="44"/>
                                        </p:tgtEl>
                                        <p:attrNameLst>
                                          <p:attrName>ppt_h</p:attrName>
                                        </p:attrNameLst>
                                      </p:cBhvr>
                                      <p:tavLst>
                                        <p:tav tm="0">
                                          <p:val>
                                            <p:fltVal val="0"/>
                                          </p:val>
                                        </p:tav>
                                        <p:tav tm="100000">
                                          <p:val>
                                            <p:strVal val="#ppt_h"/>
                                          </p:val>
                                        </p:tav>
                                      </p:tavLst>
                                    </p:anim>
                                    <p:animEffect transition="in" filter="fade">
                                      <p:cBhvr>
                                        <p:cTn id="28" dur="500"/>
                                        <p:tgtEl>
                                          <p:spTgt spid="44"/>
                                        </p:tgtEl>
                                      </p:cBhvr>
                                    </p:animEffect>
                                  </p:childTnLst>
                                </p:cTn>
                              </p:par>
                              <p:par>
                                <p:cTn id="29" presetID="22" presetClass="entr" presetSubtype="8" fill="hold" grpId="0" nodeType="withEffect">
                                  <p:stCondLst>
                                    <p:cond delay="4000"/>
                                  </p:stCondLst>
                                  <p:childTnLst>
                                    <p:set>
                                      <p:cBhvr>
                                        <p:cTn id="30" dur="1" fill="hold">
                                          <p:stCondLst>
                                            <p:cond delay="0"/>
                                          </p:stCondLst>
                                        </p:cTn>
                                        <p:tgtEl>
                                          <p:spTgt spid="43"/>
                                        </p:tgtEl>
                                        <p:attrNameLst>
                                          <p:attrName>style.visibility</p:attrName>
                                        </p:attrNameLst>
                                      </p:cBhvr>
                                      <p:to>
                                        <p:strVal val="visible"/>
                                      </p:to>
                                    </p:set>
                                    <p:animEffect transition="in" filter="wipe(left)">
                                      <p:cBhvr>
                                        <p:cTn id="31" dur="500"/>
                                        <p:tgtEl>
                                          <p:spTgt spid="43"/>
                                        </p:tgtEl>
                                      </p:cBhvr>
                                    </p:animEffect>
                                  </p:childTnLst>
                                </p:cTn>
                              </p:par>
                              <p:par>
                                <p:cTn id="32" presetID="22" presetClass="entr" presetSubtype="8" fill="hold" grpId="0" nodeType="withEffect">
                                  <p:stCondLst>
                                    <p:cond delay="4000"/>
                                  </p:stCondLst>
                                  <p:childTnLst>
                                    <p:set>
                                      <p:cBhvr>
                                        <p:cTn id="33" dur="1" fill="hold">
                                          <p:stCondLst>
                                            <p:cond delay="0"/>
                                          </p:stCondLst>
                                        </p:cTn>
                                        <p:tgtEl>
                                          <p:spTgt spid="41"/>
                                        </p:tgtEl>
                                        <p:attrNameLst>
                                          <p:attrName>style.visibility</p:attrName>
                                        </p:attrNameLst>
                                      </p:cBhvr>
                                      <p:to>
                                        <p:strVal val="visible"/>
                                      </p:to>
                                    </p:set>
                                    <p:animEffect transition="in" filter="wipe(left)">
                                      <p:cBhvr>
                                        <p:cTn id="34" dur="500"/>
                                        <p:tgtEl>
                                          <p:spTgt spid="41"/>
                                        </p:tgtEl>
                                      </p:cBhvr>
                                    </p:animEffect>
                                  </p:childTnLst>
                                </p:cTn>
                              </p:par>
                              <p:par>
                                <p:cTn id="35" presetID="22" presetClass="entr" presetSubtype="8" fill="hold" grpId="0" nodeType="withEffect">
                                  <p:stCondLst>
                                    <p:cond delay="4000"/>
                                  </p:stCondLst>
                                  <p:childTnLst>
                                    <p:set>
                                      <p:cBhvr>
                                        <p:cTn id="36" dur="1" fill="hold">
                                          <p:stCondLst>
                                            <p:cond delay="0"/>
                                          </p:stCondLst>
                                        </p:cTn>
                                        <p:tgtEl>
                                          <p:spTgt spid="42"/>
                                        </p:tgtEl>
                                        <p:attrNameLst>
                                          <p:attrName>style.visibility</p:attrName>
                                        </p:attrNameLst>
                                      </p:cBhvr>
                                      <p:to>
                                        <p:strVal val="visible"/>
                                      </p:to>
                                    </p:set>
                                    <p:animEffect transition="in" filter="wipe(left)">
                                      <p:cBhvr>
                                        <p:cTn id="37" dur="500"/>
                                        <p:tgtEl>
                                          <p:spTgt spid="42"/>
                                        </p:tgtEl>
                                      </p:cBhvr>
                                    </p:animEffect>
                                  </p:childTnLst>
                                </p:cTn>
                              </p:par>
                            </p:childTnLst>
                          </p:cTn>
                        </p:par>
                        <p:par>
                          <p:cTn id="38" fill="hold">
                            <p:stCondLst>
                              <p:cond delay="500"/>
                            </p:stCondLst>
                            <p:childTnLst>
                              <p:par>
                                <p:cTn id="39" presetID="10" presetClass="entr" presetSubtype="0" fill="hold" grpId="0" nodeType="afterEffect">
                                  <p:stCondLst>
                                    <p:cond delay="0"/>
                                  </p:stCondLst>
                                  <p:childTnLst>
                                    <p:set>
                                      <p:cBhvr>
                                        <p:cTn id="40" dur="1" fill="hold">
                                          <p:stCondLst>
                                            <p:cond delay="0"/>
                                          </p:stCondLst>
                                        </p:cTn>
                                        <p:tgtEl>
                                          <p:spTgt spid="53"/>
                                        </p:tgtEl>
                                        <p:attrNameLst>
                                          <p:attrName>style.visibility</p:attrName>
                                        </p:attrNameLst>
                                      </p:cBhvr>
                                      <p:to>
                                        <p:strVal val="visible"/>
                                      </p:to>
                                    </p:set>
                                    <p:animEffect transition="in" filter="fade">
                                      <p:cBhvr>
                                        <p:cTn id="41" dur="250"/>
                                        <p:tgtEl>
                                          <p:spTgt spid="53"/>
                                        </p:tgtEl>
                                      </p:cBhvr>
                                    </p:animEffect>
                                  </p:childTnLst>
                                </p:cTn>
                              </p:par>
                            </p:childTnLst>
                          </p:cTn>
                        </p:par>
                        <p:par>
                          <p:cTn id="42" fill="hold">
                            <p:stCondLst>
                              <p:cond delay="1000"/>
                            </p:stCondLst>
                            <p:childTnLst>
                              <p:par>
                                <p:cTn id="43" presetID="22" presetClass="entr" presetSubtype="8" fill="hold" nodeType="afterEffect">
                                  <p:stCondLst>
                                    <p:cond delay="0"/>
                                  </p:stCondLst>
                                  <p:childTnLst>
                                    <p:set>
                                      <p:cBhvr>
                                        <p:cTn id="44" dur="1" fill="hold">
                                          <p:stCondLst>
                                            <p:cond delay="0"/>
                                          </p:stCondLst>
                                        </p:cTn>
                                        <p:tgtEl>
                                          <p:spTgt spid="54"/>
                                        </p:tgtEl>
                                        <p:attrNameLst>
                                          <p:attrName>style.visibility</p:attrName>
                                        </p:attrNameLst>
                                      </p:cBhvr>
                                      <p:to>
                                        <p:strVal val="visible"/>
                                      </p:to>
                                    </p:set>
                                    <p:animEffect transition="in" filter="wipe(left)">
                                      <p:cBhvr>
                                        <p:cTn id="45" dur="250"/>
                                        <p:tgtEl>
                                          <p:spTgt spid="54"/>
                                        </p:tgtEl>
                                      </p:cBhvr>
                                    </p:animEffect>
                                  </p:childTnLst>
                                </p:cTn>
                              </p:par>
                            </p:childTnLst>
                          </p:cTn>
                        </p:par>
                        <p:par>
                          <p:cTn id="46" fill="hold">
                            <p:stCondLst>
                              <p:cond delay="1500"/>
                            </p:stCondLst>
                            <p:childTnLst>
                              <p:par>
                                <p:cTn id="47" presetID="53" presetClass="entr" presetSubtype="16" fill="hold" grpId="0" nodeType="afterEffect">
                                  <p:stCondLst>
                                    <p:cond delay="0"/>
                                  </p:stCondLst>
                                  <p:childTnLst>
                                    <p:set>
                                      <p:cBhvr>
                                        <p:cTn id="48" dur="1" fill="hold">
                                          <p:stCondLst>
                                            <p:cond delay="0"/>
                                          </p:stCondLst>
                                        </p:cTn>
                                        <p:tgtEl>
                                          <p:spTgt spid="55"/>
                                        </p:tgtEl>
                                        <p:attrNameLst>
                                          <p:attrName>style.visibility</p:attrName>
                                        </p:attrNameLst>
                                      </p:cBhvr>
                                      <p:to>
                                        <p:strVal val="visible"/>
                                      </p:to>
                                    </p:set>
                                    <p:anim calcmode="lin" valueType="num">
                                      <p:cBhvr>
                                        <p:cTn id="49" dur="250" fill="hold"/>
                                        <p:tgtEl>
                                          <p:spTgt spid="55"/>
                                        </p:tgtEl>
                                        <p:attrNameLst>
                                          <p:attrName>ppt_w</p:attrName>
                                        </p:attrNameLst>
                                      </p:cBhvr>
                                      <p:tavLst>
                                        <p:tav tm="0">
                                          <p:val>
                                            <p:fltVal val="0"/>
                                          </p:val>
                                        </p:tav>
                                        <p:tav tm="100000">
                                          <p:val>
                                            <p:strVal val="#ppt_w"/>
                                          </p:val>
                                        </p:tav>
                                      </p:tavLst>
                                    </p:anim>
                                    <p:anim calcmode="lin" valueType="num">
                                      <p:cBhvr>
                                        <p:cTn id="50" dur="250" fill="hold"/>
                                        <p:tgtEl>
                                          <p:spTgt spid="55"/>
                                        </p:tgtEl>
                                        <p:attrNameLst>
                                          <p:attrName>ppt_h</p:attrName>
                                        </p:attrNameLst>
                                      </p:cBhvr>
                                      <p:tavLst>
                                        <p:tav tm="0">
                                          <p:val>
                                            <p:fltVal val="0"/>
                                          </p:val>
                                        </p:tav>
                                        <p:tav tm="100000">
                                          <p:val>
                                            <p:strVal val="#ppt_h"/>
                                          </p:val>
                                        </p:tav>
                                      </p:tavLst>
                                    </p:anim>
                                    <p:animEffect transition="in" filter="fade">
                                      <p:cBhvr>
                                        <p:cTn id="51" dur="250"/>
                                        <p:tgtEl>
                                          <p:spTgt spid="55"/>
                                        </p:tgtEl>
                                      </p:cBhvr>
                                    </p:animEffect>
                                  </p:childTnLst>
                                </p:cTn>
                              </p:par>
                            </p:childTnLst>
                          </p:cTn>
                        </p:par>
                        <p:par>
                          <p:cTn id="52" fill="hold">
                            <p:stCondLst>
                              <p:cond delay="2000"/>
                            </p:stCondLst>
                            <p:childTnLst>
                              <p:par>
                                <p:cTn id="53" presetID="10" presetClass="entr" presetSubtype="0" fill="hold" grpId="0" nodeType="afterEffect">
                                  <p:stCondLst>
                                    <p:cond delay="0"/>
                                  </p:stCondLst>
                                  <p:childTnLst>
                                    <p:set>
                                      <p:cBhvr>
                                        <p:cTn id="54" dur="1" fill="hold">
                                          <p:stCondLst>
                                            <p:cond delay="0"/>
                                          </p:stCondLst>
                                        </p:cTn>
                                        <p:tgtEl>
                                          <p:spTgt spid="56"/>
                                        </p:tgtEl>
                                        <p:attrNameLst>
                                          <p:attrName>style.visibility</p:attrName>
                                        </p:attrNameLst>
                                      </p:cBhvr>
                                      <p:to>
                                        <p:strVal val="visible"/>
                                      </p:to>
                                    </p:set>
                                    <p:animEffect transition="in" filter="fade">
                                      <p:cBhvr>
                                        <p:cTn id="55" dur="250"/>
                                        <p:tgtEl>
                                          <p:spTgt spid="56"/>
                                        </p:tgtEl>
                                      </p:cBhvr>
                                    </p:animEffect>
                                  </p:childTnLst>
                                </p:cTn>
                              </p:par>
                            </p:childTnLst>
                          </p:cTn>
                        </p:par>
                        <p:par>
                          <p:cTn id="56" fill="hold">
                            <p:stCondLst>
                              <p:cond delay="2500"/>
                            </p:stCondLst>
                            <p:childTnLst>
                              <p:par>
                                <p:cTn id="57" presetID="22" presetClass="entr" presetSubtype="8" fill="hold" nodeType="afterEffect">
                                  <p:stCondLst>
                                    <p:cond delay="0"/>
                                  </p:stCondLst>
                                  <p:childTnLst>
                                    <p:set>
                                      <p:cBhvr>
                                        <p:cTn id="58" dur="1" fill="hold">
                                          <p:stCondLst>
                                            <p:cond delay="0"/>
                                          </p:stCondLst>
                                        </p:cTn>
                                        <p:tgtEl>
                                          <p:spTgt spid="57"/>
                                        </p:tgtEl>
                                        <p:attrNameLst>
                                          <p:attrName>style.visibility</p:attrName>
                                        </p:attrNameLst>
                                      </p:cBhvr>
                                      <p:to>
                                        <p:strVal val="visible"/>
                                      </p:to>
                                    </p:set>
                                    <p:animEffect transition="in" filter="wipe(left)">
                                      <p:cBhvr>
                                        <p:cTn id="59" dur="250"/>
                                        <p:tgtEl>
                                          <p:spTgt spid="57"/>
                                        </p:tgtEl>
                                      </p:cBhvr>
                                    </p:animEffect>
                                  </p:childTnLst>
                                </p:cTn>
                              </p:par>
                            </p:childTnLst>
                          </p:cTn>
                        </p:par>
                        <p:par>
                          <p:cTn id="60" fill="hold">
                            <p:stCondLst>
                              <p:cond delay="3000"/>
                            </p:stCondLst>
                            <p:childTnLst>
                              <p:par>
                                <p:cTn id="61" presetID="53" presetClass="entr" presetSubtype="16" fill="hold" grpId="0" nodeType="afterEffect">
                                  <p:stCondLst>
                                    <p:cond delay="0"/>
                                  </p:stCondLst>
                                  <p:childTnLst>
                                    <p:set>
                                      <p:cBhvr>
                                        <p:cTn id="62" dur="1" fill="hold">
                                          <p:stCondLst>
                                            <p:cond delay="0"/>
                                          </p:stCondLst>
                                        </p:cTn>
                                        <p:tgtEl>
                                          <p:spTgt spid="58"/>
                                        </p:tgtEl>
                                        <p:attrNameLst>
                                          <p:attrName>style.visibility</p:attrName>
                                        </p:attrNameLst>
                                      </p:cBhvr>
                                      <p:to>
                                        <p:strVal val="visible"/>
                                      </p:to>
                                    </p:set>
                                    <p:anim calcmode="lin" valueType="num">
                                      <p:cBhvr>
                                        <p:cTn id="63" dur="250" fill="hold"/>
                                        <p:tgtEl>
                                          <p:spTgt spid="58"/>
                                        </p:tgtEl>
                                        <p:attrNameLst>
                                          <p:attrName>ppt_w</p:attrName>
                                        </p:attrNameLst>
                                      </p:cBhvr>
                                      <p:tavLst>
                                        <p:tav tm="0">
                                          <p:val>
                                            <p:fltVal val="0"/>
                                          </p:val>
                                        </p:tav>
                                        <p:tav tm="100000">
                                          <p:val>
                                            <p:strVal val="#ppt_w"/>
                                          </p:val>
                                        </p:tav>
                                      </p:tavLst>
                                    </p:anim>
                                    <p:anim calcmode="lin" valueType="num">
                                      <p:cBhvr>
                                        <p:cTn id="64" dur="250" fill="hold"/>
                                        <p:tgtEl>
                                          <p:spTgt spid="58"/>
                                        </p:tgtEl>
                                        <p:attrNameLst>
                                          <p:attrName>ppt_h</p:attrName>
                                        </p:attrNameLst>
                                      </p:cBhvr>
                                      <p:tavLst>
                                        <p:tav tm="0">
                                          <p:val>
                                            <p:fltVal val="0"/>
                                          </p:val>
                                        </p:tav>
                                        <p:tav tm="100000">
                                          <p:val>
                                            <p:strVal val="#ppt_h"/>
                                          </p:val>
                                        </p:tav>
                                      </p:tavLst>
                                    </p:anim>
                                    <p:animEffect transition="in" filter="fade">
                                      <p:cBhvr>
                                        <p:cTn id="65" dur="250"/>
                                        <p:tgtEl>
                                          <p:spTgt spid="58"/>
                                        </p:tgtEl>
                                      </p:cBhvr>
                                    </p:animEffect>
                                  </p:childTnLst>
                                </p:cTn>
                              </p:par>
                            </p:childTnLst>
                          </p:cTn>
                        </p:par>
                        <p:par>
                          <p:cTn id="66" fill="hold">
                            <p:stCondLst>
                              <p:cond delay="3500"/>
                            </p:stCondLst>
                            <p:childTnLst>
                              <p:par>
                                <p:cTn id="67" presetID="10" presetClass="entr" presetSubtype="0" fill="hold" grpId="0" nodeType="afterEffect">
                                  <p:stCondLst>
                                    <p:cond delay="0"/>
                                  </p:stCondLst>
                                  <p:childTnLst>
                                    <p:set>
                                      <p:cBhvr>
                                        <p:cTn id="68" dur="1" fill="hold">
                                          <p:stCondLst>
                                            <p:cond delay="0"/>
                                          </p:stCondLst>
                                        </p:cTn>
                                        <p:tgtEl>
                                          <p:spTgt spid="59"/>
                                        </p:tgtEl>
                                        <p:attrNameLst>
                                          <p:attrName>style.visibility</p:attrName>
                                        </p:attrNameLst>
                                      </p:cBhvr>
                                      <p:to>
                                        <p:strVal val="visible"/>
                                      </p:to>
                                    </p:set>
                                    <p:animEffect transition="in" filter="fade">
                                      <p:cBhvr>
                                        <p:cTn id="69" dur="250"/>
                                        <p:tgtEl>
                                          <p:spTgt spid="59"/>
                                        </p:tgtEl>
                                      </p:cBhvr>
                                    </p:animEffect>
                                  </p:childTnLst>
                                </p:cTn>
                              </p:par>
                            </p:childTnLst>
                          </p:cTn>
                        </p:par>
                        <p:par>
                          <p:cTn id="70" fill="hold">
                            <p:stCondLst>
                              <p:cond delay="4000"/>
                            </p:stCondLst>
                            <p:childTnLst>
                              <p:par>
                                <p:cTn id="71" presetID="22" presetClass="entr" presetSubtype="8" fill="hold" nodeType="afterEffect">
                                  <p:stCondLst>
                                    <p:cond delay="0"/>
                                  </p:stCondLst>
                                  <p:childTnLst>
                                    <p:set>
                                      <p:cBhvr>
                                        <p:cTn id="72" dur="1" fill="hold">
                                          <p:stCondLst>
                                            <p:cond delay="0"/>
                                          </p:stCondLst>
                                        </p:cTn>
                                        <p:tgtEl>
                                          <p:spTgt spid="60"/>
                                        </p:tgtEl>
                                        <p:attrNameLst>
                                          <p:attrName>style.visibility</p:attrName>
                                        </p:attrNameLst>
                                      </p:cBhvr>
                                      <p:to>
                                        <p:strVal val="visible"/>
                                      </p:to>
                                    </p:set>
                                    <p:animEffect transition="in" filter="wipe(left)">
                                      <p:cBhvr>
                                        <p:cTn id="73" dur="250"/>
                                        <p:tgtEl>
                                          <p:spTgt spid="60"/>
                                        </p:tgtEl>
                                      </p:cBhvr>
                                    </p:animEffect>
                                  </p:childTnLst>
                                </p:cTn>
                              </p:par>
                            </p:childTnLst>
                          </p:cTn>
                        </p:par>
                        <p:par>
                          <p:cTn id="74" fill="hold">
                            <p:stCondLst>
                              <p:cond delay="4500"/>
                            </p:stCondLst>
                            <p:childTnLst>
                              <p:par>
                                <p:cTn id="75" presetID="53" presetClass="entr" presetSubtype="16" fill="hold" grpId="0" nodeType="afterEffect">
                                  <p:stCondLst>
                                    <p:cond delay="0"/>
                                  </p:stCondLst>
                                  <p:childTnLst>
                                    <p:set>
                                      <p:cBhvr>
                                        <p:cTn id="76" dur="1" fill="hold">
                                          <p:stCondLst>
                                            <p:cond delay="0"/>
                                          </p:stCondLst>
                                        </p:cTn>
                                        <p:tgtEl>
                                          <p:spTgt spid="61"/>
                                        </p:tgtEl>
                                        <p:attrNameLst>
                                          <p:attrName>style.visibility</p:attrName>
                                        </p:attrNameLst>
                                      </p:cBhvr>
                                      <p:to>
                                        <p:strVal val="visible"/>
                                      </p:to>
                                    </p:set>
                                    <p:anim calcmode="lin" valueType="num">
                                      <p:cBhvr>
                                        <p:cTn id="77" dur="250" fill="hold"/>
                                        <p:tgtEl>
                                          <p:spTgt spid="61"/>
                                        </p:tgtEl>
                                        <p:attrNameLst>
                                          <p:attrName>ppt_w</p:attrName>
                                        </p:attrNameLst>
                                      </p:cBhvr>
                                      <p:tavLst>
                                        <p:tav tm="0">
                                          <p:val>
                                            <p:fltVal val="0"/>
                                          </p:val>
                                        </p:tav>
                                        <p:tav tm="100000">
                                          <p:val>
                                            <p:strVal val="#ppt_w"/>
                                          </p:val>
                                        </p:tav>
                                      </p:tavLst>
                                    </p:anim>
                                    <p:anim calcmode="lin" valueType="num">
                                      <p:cBhvr>
                                        <p:cTn id="78" dur="250" fill="hold"/>
                                        <p:tgtEl>
                                          <p:spTgt spid="61"/>
                                        </p:tgtEl>
                                        <p:attrNameLst>
                                          <p:attrName>ppt_h</p:attrName>
                                        </p:attrNameLst>
                                      </p:cBhvr>
                                      <p:tavLst>
                                        <p:tav tm="0">
                                          <p:val>
                                            <p:fltVal val="0"/>
                                          </p:val>
                                        </p:tav>
                                        <p:tav tm="100000">
                                          <p:val>
                                            <p:strVal val="#ppt_h"/>
                                          </p:val>
                                        </p:tav>
                                      </p:tavLst>
                                    </p:anim>
                                    <p:animEffect transition="in" filter="fade">
                                      <p:cBhvr>
                                        <p:cTn id="79" dur="25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2" grpId="0"/>
      <p:bldP spid="43" grpId="0"/>
      <p:bldP spid="53" grpId="0" animBg="1"/>
      <p:bldP spid="55" grpId="0"/>
      <p:bldP spid="56" grpId="0" animBg="1"/>
      <p:bldP spid="58" grpId="0"/>
      <p:bldP spid="59" grpId="0" animBg="1"/>
      <p:bldP spid="6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0" y="226097"/>
            <a:ext cx="12190413" cy="979858"/>
            <a:chOff x="0" y="226097"/>
            <a:chExt cx="12190413" cy="979858"/>
          </a:xfrm>
        </p:grpSpPr>
        <p:grpSp>
          <p:nvGrpSpPr>
            <p:cNvPr id="16" name="组合 15"/>
            <p:cNvGrpSpPr/>
            <p:nvPr/>
          </p:nvGrpSpPr>
          <p:grpSpPr>
            <a:xfrm>
              <a:off x="4460260" y="226097"/>
              <a:ext cx="3255323" cy="785998"/>
              <a:chOff x="4973577" y="1161277"/>
              <a:chExt cx="2311400" cy="785998"/>
            </a:xfrm>
          </p:grpSpPr>
          <p:sp>
            <p:nvSpPr>
              <p:cNvPr id="31" name="TextBox 8"/>
              <p:cNvSpPr txBox="1">
                <a:spLocks noChangeArrowheads="1"/>
              </p:cNvSpPr>
              <p:nvPr/>
            </p:nvSpPr>
            <p:spPr bwMode="auto">
              <a:xfrm>
                <a:off x="4973577" y="1161277"/>
                <a:ext cx="23114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a:r>
                  <a:rPr lang="zh-CN" altLang="en-US" sz="3600" dirty="0">
                    <a:solidFill>
                      <a:schemeClr val="tx2">
                        <a:lumMod val="50000"/>
                      </a:schemeClr>
                    </a:solidFill>
                    <a:latin typeface="华文新魏" panose="02010800040101010101" pitchFamily="2" charset="-122"/>
                    <a:ea typeface="华文新魏" panose="02010800040101010101" pitchFamily="2" charset="-122"/>
                  </a:rPr>
                  <a:t>成功项目展示</a:t>
                </a:r>
              </a:p>
            </p:txBody>
          </p:sp>
          <p:sp>
            <p:nvSpPr>
              <p:cNvPr id="32" name="TextBox 8"/>
              <p:cNvSpPr txBox="1">
                <a:spLocks noChangeArrowheads="1"/>
              </p:cNvSpPr>
              <p:nvPr/>
            </p:nvSpPr>
            <p:spPr bwMode="auto">
              <a:xfrm>
                <a:off x="4973577" y="1747220"/>
                <a:ext cx="2311400"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p>
                <a:pPr algn="ctr" eaLnBrk="1" hangingPunct="1"/>
                <a:r>
                  <a:rPr lang="en-US" altLang="zh-CN" sz="1300" dirty="0">
                    <a:solidFill>
                      <a:srgbClr val="C00000"/>
                    </a:solidFill>
                    <a:latin typeface="微软雅黑" panose="020B0503020204020204" pitchFamily="34" charset="-122"/>
                    <a:ea typeface="微软雅黑" panose="020B0503020204020204" pitchFamily="34" charset="-122"/>
                    <a:sym typeface="Arial" panose="020B0604020202020204" pitchFamily="34" charset="0"/>
                  </a:rPr>
                  <a:t>CLICK TO ADD CAPTION TEXT</a:t>
                </a:r>
                <a:endParaRPr lang="zh-CN" altLang="en-US" sz="1300" dirty="0">
                  <a:solidFill>
                    <a:srgbClr val="C00000"/>
                  </a:solidFill>
                  <a:latin typeface="微软雅黑" panose="020B0503020204020204" pitchFamily="34" charset="-122"/>
                  <a:ea typeface="微软雅黑" panose="020B0503020204020204" pitchFamily="34" charset="-122"/>
                  <a:sym typeface="Arial" panose="020B0604020202020204" pitchFamily="34" charset="0"/>
                </a:endParaRPr>
              </a:p>
            </p:txBody>
          </p:sp>
        </p:grpSp>
        <p:cxnSp>
          <p:nvCxnSpPr>
            <p:cNvPr id="5" name="直接连接符 4"/>
            <p:cNvCxnSpPr/>
            <p:nvPr/>
          </p:nvCxnSpPr>
          <p:spPr>
            <a:xfrm>
              <a:off x="0" y="1205955"/>
              <a:ext cx="12190413" cy="0"/>
            </a:xfrm>
            <a:prstGeom prst="line">
              <a:avLst/>
            </a:prstGeom>
            <a:ln>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grpSp>
      <p:sp>
        <p:nvSpPr>
          <p:cNvPr id="7" name="矩形 6"/>
          <p:cNvSpPr/>
          <p:nvPr/>
        </p:nvSpPr>
        <p:spPr>
          <a:xfrm>
            <a:off x="0" y="4087294"/>
            <a:ext cx="12190413" cy="7200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50000"/>
                </a:schemeClr>
              </a:solidFill>
            </a:endParaRPr>
          </a:p>
        </p:txBody>
      </p:sp>
      <p:sp>
        <p:nvSpPr>
          <p:cNvPr id="8" name="椭圆 7"/>
          <p:cNvSpPr/>
          <p:nvPr/>
        </p:nvSpPr>
        <p:spPr>
          <a:xfrm>
            <a:off x="1720720" y="3727254"/>
            <a:ext cx="792088" cy="792088"/>
          </a:xfrm>
          <a:prstGeom prst="ellipse">
            <a:avLst/>
          </a:prstGeom>
          <a:solidFill>
            <a:schemeClr val="bg1"/>
          </a:solidFill>
          <a:ln w="9525">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400" dirty="0">
              <a:solidFill>
                <a:schemeClr val="bg1">
                  <a:lumMod val="50000"/>
                </a:schemeClr>
              </a:solidFill>
              <a:latin typeface="Avant GardeBook" pitchFamily="50" charset="0"/>
              <a:ea typeface="微软雅黑" panose="020B0503020204020204" pitchFamily="34" charset="-122"/>
            </a:endParaRPr>
          </a:p>
        </p:txBody>
      </p:sp>
      <p:sp>
        <p:nvSpPr>
          <p:cNvPr id="9" name="椭圆 8"/>
          <p:cNvSpPr/>
          <p:nvPr/>
        </p:nvSpPr>
        <p:spPr>
          <a:xfrm>
            <a:off x="1893989" y="3900523"/>
            <a:ext cx="445550" cy="445550"/>
          </a:xfrm>
          <a:prstGeom prst="ellipse">
            <a:avLst/>
          </a:prstGeom>
          <a:solidFill>
            <a:schemeClr val="tx2">
              <a:lumMod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400" dirty="0">
              <a:solidFill>
                <a:schemeClr val="bg1">
                  <a:lumMod val="50000"/>
                </a:schemeClr>
              </a:solidFill>
              <a:latin typeface="Avant GardeBook" pitchFamily="50" charset="0"/>
              <a:ea typeface="微软雅黑" panose="020B0503020204020204" pitchFamily="34" charset="-122"/>
            </a:endParaRPr>
          </a:p>
        </p:txBody>
      </p:sp>
      <p:sp>
        <p:nvSpPr>
          <p:cNvPr id="10" name="椭圆 9"/>
          <p:cNvSpPr/>
          <p:nvPr/>
        </p:nvSpPr>
        <p:spPr>
          <a:xfrm>
            <a:off x="3709941" y="3727254"/>
            <a:ext cx="792088" cy="792088"/>
          </a:xfrm>
          <a:prstGeom prst="ellipse">
            <a:avLst/>
          </a:prstGeom>
          <a:solidFill>
            <a:schemeClr val="bg1"/>
          </a:solidFill>
          <a:ln w="9525">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400" dirty="0">
              <a:solidFill>
                <a:schemeClr val="bg1">
                  <a:lumMod val="50000"/>
                </a:schemeClr>
              </a:solidFill>
              <a:latin typeface="Avant GardeBook" pitchFamily="50" charset="0"/>
              <a:ea typeface="微软雅黑" panose="020B0503020204020204" pitchFamily="34" charset="-122"/>
            </a:endParaRPr>
          </a:p>
        </p:txBody>
      </p:sp>
      <p:sp>
        <p:nvSpPr>
          <p:cNvPr id="11" name="椭圆 10"/>
          <p:cNvSpPr/>
          <p:nvPr/>
        </p:nvSpPr>
        <p:spPr>
          <a:xfrm>
            <a:off x="3883210" y="3900523"/>
            <a:ext cx="445550" cy="445550"/>
          </a:xfrm>
          <a:prstGeom prst="ellipse">
            <a:avLst/>
          </a:prstGeom>
          <a:solidFill>
            <a:srgbClr val="C00000"/>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400" dirty="0">
              <a:solidFill>
                <a:schemeClr val="bg1">
                  <a:lumMod val="50000"/>
                </a:schemeClr>
              </a:solidFill>
              <a:latin typeface="Avant GardeBook" pitchFamily="50" charset="0"/>
              <a:ea typeface="微软雅黑" panose="020B0503020204020204" pitchFamily="34" charset="-122"/>
            </a:endParaRPr>
          </a:p>
        </p:txBody>
      </p:sp>
      <p:sp>
        <p:nvSpPr>
          <p:cNvPr id="12" name="椭圆 11"/>
          <p:cNvSpPr/>
          <p:nvPr/>
        </p:nvSpPr>
        <p:spPr>
          <a:xfrm>
            <a:off x="5699162" y="3727254"/>
            <a:ext cx="792088" cy="792088"/>
          </a:xfrm>
          <a:prstGeom prst="ellipse">
            <a:avLst/>
          </a:prstGeom>
          <a:solidFill>
            <a:schemeClr val="bg1"/>
          </a:solidFill>
          <a:ln w="9525">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400" dirty="0">
              <a:solidFill>
                <a:schemeClr val="bg1">
                  <a:lumMod val="50000"/>
                </a:schemeClr>
              </a:solidFill>
              <a:latin typeface="Avant GardeBook" pitchFamily="50" charset="0"/>
              <a:ea typeface="微软雅黑" panose="020B0503020204020204" pitchFamily="34" charset="-122"/>
            </a:endParaRPr>
          </a:p>
        </p:txBody>
      </p:sp>
      <p:sp>
        <p:nvSpPr>
          <p:cNvPr id="13" name="椭圆 12"/>
          <p:cNvSpPr/>
          <p:nvPr/>
        </p:nvSpPr>
        <p:spPr>
          <a:xfrm>
            <a:off x="5872431" y="3900523"/>
            <a:ext cx="445550" cy="445550"/>
          </a:xfrm>
          <a:prstGeom prst="ellipse">
            <a:avLst/>
          </a:prstGeom>
          <a:solidFill>
            <a:schemeClr val="tx2">
              <a:lumMod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400" dirty="0">
              <a:solidFill>
                <a:schemeClr val="bg1">
                  <a:lumMod val="50000"/>
                </a:schemeClr>
              </a:solidFill>
              <a:latin typeface="Avant GardeBook" pitchFamily="50" charset="0"/>
              <a:ea typeface="微软雅黑" panose="020B0503020204020204" pitchFamily="34" charset="-122"/>
            </a:endParaRPr>
          </a:p>
        </p:txBody>
      </p:sp>
      <p:sp>
        <p:nvSpPr>
          <p:cNvPr id="14" name="椭圆 13"/>
          <p:cNvSpPr/>
          <p:nvPr/>
        </p:nvSpPr>
        <p:spPr>
          <a:xfrm>
            <a:off x="7688383" y="3727254"/>
            <a:ext cx="792088" cy="792088"/>
          </a:xfrm>
          <a:prstGeom prst="ellipse">
            <a:avLst/>
          </a:prstGeom>
          <a:solidFill>
            <a:schemeClr val="bg1"/>
          </a:solidFill>
          <a:ln w="9525">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400" dirty="0">
              <a:solidFill>
                <a:schemeClr val="bg1">
                  <a:lumMod val="50000"/>
                </a:schemeClr>
              </a:solidFill>
              <a:latin typeface="Avant GardeBook" pitchFamily="50" charset="0"/>
              <a:ea typeface="微软雅黑" panose="020B0503020204020204" pitchFamily="34" charset="-122"/>
            </a:endParaRPr>
          </a:p>
        </p:txBody>
      </p:sp>
      <p:sp>
        <p:nvSpPr>
          <p:cNvPr id="15" name="椭圆 14"/>
          <p:cNvSpPr/>
          <p:nvPr/>
        </p:nvSpPr>
        <p:spPr>
          <a:xfrm>
            <a:off x="7861652" y="3900523"/>
            <a:ext cx="445550" cy="445550"/>
          </a:xfrm>
          <a:prstGeom prst="ellipse">
            <a:avLst/>
          </a:prstGeom>
          <a:solidFill>
            <a:srgbClr val="C00000"/>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400" dirty="0">
              <a:solidFill>
                <a:schemeClr val="bg1">
                  <a:lumMod val="50000"/>
                </a:schemeClr>
              </a:solidFill>
              <a:latin typeface="Avant GardeBook" pitchFamily="50" charset="0"/>
              <a:ea typeface="微软雅黑" panose="020B0503020204020204" pitchFamily="34" charset="-122"/>
            </a:endParaRPr>
          </a:p>
        </p:txBody>
      </p:sp>
      <p:sp>
        <p:nvSpPr>
          <p:cNvPr id="17" name="椭圆 16"/>
          <p:cNvSpPr/>
          <p:nvPr/>
        </p:nvSpPr>
        <p:spPr>
          <a:xfrm>
            <a:off x="9677604" y="3727254"/>
            <a:ext cx="792088" cy="792088"/>
          </a:xfrm>
          <a:prstGeom prst="ellipse">
            <a:avLst/>
          </a:prstGeom>
          <a:solidFill>
            <a:schemeClr val="bg1"/>
          </a:solidFill>
          <a:ln w="9525">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400" dirty="0">
              <a:solidFill>
                <a:schemeClr val="bg1">
                  <a:lumMod val="50000"/>
                </a:schemeClr>
              </a:solidFill>
              <a:latin typeface="Avant GardeBook" pitchFamily="50" charset="0"/>
              <a:ea typeface="微软雅黑" panose="020B0503020204020204" pitchFamily="34" charset="-122"/>
            </a:endParaRPr>
          </a:p>
        </p:txBody>
      </p:sp>
      <p:sp>
        <p:nvSpPr>
          <p:cNvPr id="18" name="椭圆 17"/>
          <p:cNvSpPr/>
          <p:nvPr/>
        </p:nvSpPr>
        <p:spPr>
          <a:xfrm>
            <a:off x="9850873" y="3900523"/>
            <a:ext cx="445550" cy="445550"/>
          </a:xfrm>
          <a:prstGeom prst="ellipse">
            <a:avLst/>
          </a:prstGeom>
          <a:solidFill>
            <a:schemeClr val="tx2">
              <a:lumMod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400" dirty="0">
              <a:solidFill>
                <a:schemeClr val="bg1">
                  <a:lumMod val="50000"/>
                </a:schemeClr>
              </a:solidFill>
              <a:latin typeface="Avant GardeBook" pitchFamily="50" charset="0"/>
              <a:ea typeface="微软雅黑" panose="020B0503020204020204" pitchFamily="34" charset="-122"/>
            </a:endParaRPr>
          </a:p>
        </p:txBody>
      </p:sp>
      <p:sp>
        <p:nvSpPr>
          <p:cNvPr id="19" name="圆角矩形标注 21"/>
          <p:cNvSpPr/>
          <p:nvPr/>
        </p:nvSpPr>
        <p:spPr>
          <a:xfrm>
            <a:off x="1036644" y="2149634"/>
            <a:ext cx="2160240" cy="1224136"/>
          </a:xfrm>
          <a:prstGeom prst="wedgeRoundRectCallout">
            <a:avLst>
              <a:gd name="adj1" fmla="val -609"/>
              <a:gd name="adj2" fmla="val 62500"/>
              <a:gd name="adj3" fmla="val 16667"/>
            </a:avLst>
          </a:prstGeom>
          <a:noFill/>
          <a:ln w="76200">
            <a:solidFill>
              <a:schemeClr val="tx2">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ts val="1400"/>
              </a:lnSpc>
              <a:spcBef>
                <a:spcPts val="600"/>
              </a:spcBef>
            </a:pPr>
            <a:r>
              <a:rPr lang="en-US" altLang="zh-CN" dirty="0">
                <a:solidFill>
                  <a:schemeClr val="bg1">
                    <a:lumMod val="50000"/>
                  </a:schemeClr>
                </a:solidFill>
                <a:latin typeface="微软雅黑" panose="020B0503020204020204" pitchFamily="34" charset="-122"/>
                <a:ea typeface="微软雅黑" panose="020B0503020204020204" pitchFamily="34" charset="-122"/>
              </a:rPr>
              <a:t>201X</a:t>
            </a:r>
            <a:r>
              <a:rPr lang="zh-CN" altLang="en-US" dirty="0">
                <a:solidFill>
                  <a:schemeClr val="bg1">
                    <a:lumMod val="50000"/>
                  </a:schemeClr>
                </a:solidFill>
                <a:latin typeface="微软雅黑" panose="020B0503020204020204" pitchFamily="34" charset="-122"/>
                <a:ea typeface="微软雅黑" panose="020B0503020204020204" pitchFamily="34" charset="-122"/>
              </a:rPr>
              <a:t>年</a:t>
            </a:r>
            <a:r>
              <a:rPr lang="en-US" altLang="zh-CN" dirty="0">
                <a:solidFill>
                  <a:schemeClr val="bg1">
                    <a:lumMod val="50000"/>
                  </a:schemeClr>
                </a:solidFill>
                <a:latin typeface="微软雅黑" panose="020B0503020204020204" pitchFamily="34" charset="-122"/>
                <a:ea typeface="微软雅黑" panose="020B0503020204020204" pitchFamily="34" charset="-122"/>
              </a:rPr>
              <a:t>3</a:t>
            </a:r>
            <a:r>
              <a:rPr lang="zh-CN" altLang="en-US" dirty="0">
                <a:solidFill>
                  <a:schemeClr val="bg1">
                    <a:lumMod val="50000"/>
                  </a:schemeClr>
                </a:solidFill>
                <a:latin typeface="微软雅黑" panose="020B0503020204020204" pitchFamily="34" charset="-122"/>
                <a:ea typeface="微软雅黑" panose="020B0503020204020204" pitchFamily="34" charset="-122"/>
              </a:rPr>
              <a:t>月</a:t>
            </a:r>
            <a:endParaRPr lang="en-US" altLang="zh-CN" dirty="0">
              <a:solidFill>
                <a:schemeClr val="bg1">
                  <a:lumMod val="50000"/>
                </a:schemeClr>
              </a:solidFill>
              <a:latin typeface="微软雅黑" panose="020B0503020204020204" pitchFamily="34" charset="-122"/>
              <a:ea typeface="微软雅黑" panose="020B0503020204020204" pitchFamily="34" charset="-122"/>
            </a:endParaRPr>
          </a:p>
          <a:p>
            <a:pPr lvl="0">
              <a:lnSpc>
                <a:spcPts val="1400"/>
              </a:lnSpc>
              <a:spcBef>
                <a:spcPts val="600"/>
              </a:spcBef>
            </a:pPr>
            <a:r>
              <a:rPr lang="zh-CN" altLang="en-US" sz="1000" dirty="0">
                <a:solidFill>
                  <a:schemeClr val="bg1">
                    <a:lumMod val="50000"/>
                  </a:schemeClr>
                </a:solidFill>
                <a:latin typeface="微软雅黑" panose="020B0503020204020204" pitchFamily="34" charset="-122"/>
                <a:ea typeface="微软雅黑" panose="020B0503020204020204" pitchFamily="34" charset="-122"/>
              </a:rPr>
              <a:t>某某公司担任某某职位，团队进行某某项目，取得的成果。</a:t>
            </a:r>
            <a:endParaRPr lang="zh-CN" altLang="en-US" sz="1000" dirty="0">
              <a:solidFill>
                <a:schemeClr val="bg1">
                  <a:lumMod val="50000"/>
                </a:schemeClr>
              </a:solidFill>
              <a:latin typeface="Avant GardeBook" pitchFamily="50" charset="0"/>
              <a:ea typeface="微软雅黑" panose="020B0503020204020204" pitchFamily="34" charset="-122"/>
            </a:endParaRPr>
          </a:p>
        </p:txBody>
      </p:sp>
      <p:sp>
        <p:nvSpPr>
          <p:cNvPr id="20" name="圆角矩形标注 22"/>
          <p:cNvSpPr/>
          <p:nvPr/>
        </p:nvSpPr>
        <p:spPr>
          <a:xfrm>
            <a:off x="3025865" y="4879382"/>
            <a:ext cx="2160240" cy="1224136"/>
          </a:xfrm>
          <a:prstGeom prst="wedgeRoundRectCallout">
            <a:avLst>
              <a:gd name="adj1" fmla="val -1550"/>
              <a:gd name="adj2" fmla="val -59506"/>
              <a:gd name="adj3" fmla="val 16667"/>
            </a:avLst>
          </a:prstGeom>
          <a:noFill/>
          <a:ln w="76200">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ts val="1400"/>
              </a:lnSpc>
              <a:spcBef>
                <a:spcPts val="600"/>
              </a:spcBef>
            </a:pPr>
            <a:r>
              <a:rPr lang="en-US" altLang="zh-CN" dirty="0">
                <a:solidFill>
                  <a:schemeClr val="bg1">
                    <a:lumMod val="50000"/>
                  </a:schemeClr>
                </a:solidFill>
                <a:latin typeface="微软雅黑" panose="020B0503020204020204" pitchFamily="34" charset="-122"/>
                <a:ea typeface="微软雅黑" panose="020B0503020204020204" pitchFamily="34" charset="-122"/>
              </a:rPr>
              <a:t>201X</a:t>
            </a:r>
            <a:r>
              <a:rPr lang="zh-CN" altLang="en-US" dirty="0">
                <a:solidFill>
                  <a:schemeClr val="bg1">
                    <a:lumMod val="50000"/>
                  </a:schemeClr>
                </a:solidFill>
                <a:latin typeface="微软雅黑" panose="020B0503020204020204" pitchFamily="34" charset="-122"/>
                <a:ea typeface="微软雅黑" panose="020B0503020204020204" pitchFamily="34" charset="-122"/>
              </a:rPr>
              <a:t>年</a:t>
            </a:r>
            <a:r>
              <a:rPr lang="en-US" altLang="zh-CN" dirty="0">
                <a:solidFill>
                  <a:schemeClr val="bg1">
                    <a:lumMod val="50000"/>
                  </a:schemeClr>
                </a:solidFill>
                <a:latin typeface="微软雅黑" panose="020B0503020204020204" pitchFamily="34" charset="-122"/>
                <a:ea typeface="微软雅黑" panose="020B0503020204020204" pitchFamily="34" charset="-122"/>
              </a:rPr>
              <a:t>5</a:t>
            </a:r>
            <a:r>
              <a:rPr lang="zh-CN" altLang="en-US" dirty="0">
                <a:solidFill>
                  <a:schemeClr val="bg1">
                    <a:lumMod val="50000"/>
                  </a:schemeClr>
                </a:solidFill>
                <a:latin typeface="微软雅黑" panose="020B0503020204020204" pitchFamily="34" charset="-122"/>
                <a:ea typeface="微软雅黑" panose="020B0503020204020204" pitchFamily="34" charset="-122"/>
              </a:rPr>
              <a:t>月</a:t>
            </a:r>
            <a:endParaRPr lang="en-US" altLang="zh-CN" dirty="0">
              <a:solidFill>
                <a:schemeClr val="bg1">
                  <a:lumMod val="50000"/>
                </a:schemeClr>
              </a:solidFill>
              <a:latin typeface="微软雅黑" panose="020B0503020204020204" pitchFamily="34" charset="-122"/>
              <a:ea typeface="微软雅黑" panose="020B0503020204020204" pitchFamily="34" charset="-122"/>
            </a:endParaRPr>
          </a:p>
          <a:p>
            <a:pPr lvl="0">
              <a:lnSpc>
                <a:spcPts val="1400"/>
              </a:lnSpc>
              <a:spcBef>
                <a:spcPts val="600"/>
              </a:spcBef>
            </a:pPr>
            <a:r>
              <a:rPr lang="zh-CN" altLang="en-US" sz="1000" dirty="0">
                <a:solidFill>
                  <a:schemeClr val="bg1">
                    <a:lumMod val="50000"/>
                  </a:schemeClr>
                </a:solidFill>
                <a:latin typeface="微软雅黑" panose="020B0503020204020204" pitchFamily="34" charset="-122"/>
                <a:ea typeface="微软雅黑" panose="020B0503020204020204" pitchFamily="34" charset="-122"/>
              </a:rPr>
              <a:t>某某公司担任某某职位，团队进行某某项目，取得的成果。</a:t>
            </a:r>
            <a:endParaRPr lang="zh-CN" altLang="en-US" sz="1000" dirty="0">
              <a:solidFill>
                <a:schemeClr val="bg1">
                  <a:lumMod val="50000"/>
                </a:schemeClr>
              </a:solidFill>
              <a:latin typeface="Avant GardeBook" pitchFamily="50" charset="0"/>
              <a:ea typeface="微软雅黑" panose="020B0503020204020204" pitchFamily="34" charset="-122"/>
            </a:endParaRPr>
          </a:p>
        </p:txBody>
      </p:sp>
      <p:sp>
        <p:nvSpPr>
          <p:cNvPr id="21" name="圆角矩形标注 23"/>
          <p:cNvSpPr/>
          <p:nvPr/>
        </p:nvSpPr>
        <p:spPr>
          <a:xfrm>
            <a:off x="5015086" y="2149634"/>
            <a:ext cx="2160240" cy="1224136"/>
          </a:xfrm>
          <a:prstGeom prst="wedgeRoundRectCallout">
            <a:avLst>
              <a:gd name="adj1" fmla="val -609"/>
              <a:gd name="adj2" fmla="val 62500"/>
              <a:gd name="adj3" fmla="val 16667"/>
            </a:avLst>
          </a:prstGeom>
          <a:noFill/>
          <a:ln w="76200">
            <a:solidFill>
              <a:schemeClr val="tx2">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ts val="1400"/>
              </a:lnSpc>
              <a:spcBef>
                <a:spcPts val="600"/>
              </a:spcBef>
            </a:pPr>
            <a:r>
              <a:rPr lang="en-US" altLang="zh-CN" dirty="0">
                <a:solidFill>
                  <a:schemeClr val="bg1">
                    <a:lumMod val="50000"/>
                  </a:schemeClr>
                </a:solidFill>
                <a:latin typeface="微软雅黑" panose="020B0503020204020204" pitchFamily="34" charset="-122"/>
                <a:ea typeface="微软雅黑" panose="020B0503020204020204" pitchFamily="34" charset="-122"/>
              </a:rPr>
              <a:t>201X</a:t>
            </a:r>
            <a:r>
              <a:rPr lang="zh-CN" altLang="en-US" dirty="0">
                <a:solidFill>
                  <a:schemeClr val="bg1">
                    <a:lumMod val="50000"/>
                  </a:schemeClr>
                </a:solidFill>
                <a:latin typeface="微软雅黑" panose="020B0503020204020204" pitchFamily="34" charset="-122"/>
                <a:ea typeface="微软雅黑" panose="020B0503020204020204" pitchFamily="34" charset="-122"/>
              </a:rPr>
              <a:t>年</a:t>
            </a:r>
            <a:r>
              <a:rPr lang="en-US" altLang="zh-CN" dirty="0">
                <a:solidFill>
                  <a:schemeClr val="bg1">
                    <a:lumMod val="50000"/>
                  </a:schemeClr>
                </a:solidFill>
                <a:latin typeface="微软雅黑" panose="020B0503020204020204" pitchFamily="34" charset="-122"/>
                <a:ea typeface="微软雅黑" panose="020B0503020204020204" pitchFamily="34" charset="-122"/>
              </a:rPr>
              <a:t>8</a:t>
            </a:r>
            <a:r>
              <a:rPr lang="zh-CN" altLang="en-US" dirty="0">
                <a:solidFill>
                  <a:schemeClr val="bg1">
                    <a:lumMod val="50000"/>
                  </a:schemeClr>
                </a:solidFill>
                <a:latin typeface="微软雅黑" panose="020B0503020204020204" pitchFamily="34" charset="-122"/>
                <a:ea typeface="微软雅黑" panose="020B0503020204020204" pitchFamily="34" charset="-122"/>
              </a:rPr>
              <a:t>月</a:t>
            </a:r>
            <a:endParaRPr lang="en-US" altLang="zh-CN" dirty="0">
              <a:solidFill>
                <a:schemeClr val="bg1">
                  <a:lumMod val="50000"/>
                </a:schemeClr>
              </a:solidFill>
              <a:latin typeface="微软雅黑" panose="020B0503020204020204" pitchFamily="34" charset="-122"/>
              <a:ea typeface="微软雅黑" panose="020B0503020204020204" pitchFamily="34" charset="-122"/>
            </a:endParaRPr>
          </a:p>
          <a:p>
            <a:pPr lvl="0">
              <a:lnSpc>
                <a:spcPts val="1400"/>
              </a:lnSpc>
              <a:spcBef>
                <a:spcPts val="600"/>
              </a:spcBef>
            </a:pPr>
            <a:r>
              <a:rPr lang="zh-CN" altLang="en-US" sz="1000" dirty="0">
                <a:solidFill>
                  <a:schemeClr val="bg1">
                    <a:lumMod val="50000"/>
                  </a:schemeClr>
                </a:solidFill>
                <a:latin typeface="微软雅黑" panose="020B0503020204020204" pitchFamily="34" charset="-122"/>
                <a:ea typeface="微软雅黑" panose="020B0503020204020204" pitchFamily="34" charset="-122"/>
              </a:rPr>
              <a:t>某某公司担任某某职位，团队进行某某项目，取得的成果。</a:t>
            </a:r>
            <a:endParaRPr lang="zh-CN" altLang="en-US" sz="1000" dirty="0">
              <a:solidFill>
                <a:schemeClr val="bg1">
                  <a:lumMod val="50000"/>
                </a:schemeClr>
              </a:solidFill>
              <a:latin typeface="Avant GardeBook" pitchFamily="50" charset="0"/>
              <a:ea typeface="微软雅黑" panose="020B0503020204020204" pitchFamily="34" charset="-122"/>
            </a:endParaRPr>
          </a:p>
        </p:txBody>
      </p:sp>
      <p:sp>
        <p:nvSpPr>
          <p:cNvPr id="22" name="圆角矩形标注 24"/>
          <p:cNvSpPr/>
          <p:nvPr/>
        </p:nvSpPr>
        <p:spPr>
          <a:xfrm>
            <a:off x="7004307" y="4879382"/>
            <a:ext cx="2160240" cy="1224136"/>
          </a:xfrm>
          <a:prstGeom prst="wedgeRoundRectCallout">
            <a:avLst>
              <a:gd name="adj1" fmla="val -1550"/>
              <a:gd name="adj2" fmla="val -59506"/>
              <a:gd name="adj3" fmla="val 16667"/>
            </a:avLst>
          </a:prstGeom>
          <a:noFill/>
          <a:ln w="76200">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ts val="1400"/>
              </a:lnSpc>
              <a:spcBef>
                <a:spcPts val="600"/>
              </a:spcBef>
            </a:pPr>
            <a:r>
              <a:rPr lang="en-US" altLang="zh-CN" dirty="0">
                <a:solidFill>
                  <a:schemeClr val="bg1">
                    <a:lumMod val="50000"/>
                  </a:schemeClr>
                </a:solidFill>
                <a:latin typeface="微软雅黑" panose="020B0503020204020204" pitchFamily="34" charset="-122"/>
                <a:ea typeface="微软雅黑" panose="020B0503020204020204" pitchFamily="34" charset="-122"/>
              </a:rPr>
              <a:t>201X</a:t>
            </a:r>
            <a:r>
              <a:rPr lang="zh-CN" altLang="en-US" dirty="0">
                <a:solidFill>
                  <a:schemeClr val="bg1">
                    <a:lumMod val="50000"/>
                  </a:schemeClr>
                </a:solidFill>
                <a:latin typeface="微软雅黑" panose="020B0503020204020204" pitchFamily="34" charset="-122"/>
                <a:ea typeface="微软雅黑" panose="020B0503020204020204" pitchFamily="34" charset="-122"/>
              </a:rPr>
              <a:t>年</a:t>
            </a:r>
            <a:r>
              <a:rPr lang="en-US" altLang="zh-CN" dirty="0">
                <a:solidFill>
                  <a:schemeClr val="bg1">
                    <a:lumMod val="50000"/>
                  </a:schemeClr>
                </a:solidFill>
                <a:latin typeface="微软雅黑" panose="020B0503020204020204" pitchFamily="34" charset="-122"/>
                <a:ea typeface="微软雅黑" panose="020B0503020204020204" pitchFamily="34" charset="-122"/>
              </a:rPr>
              <a:t>10</a:t>
            </a:r>
            <a:r>
              <a:rPr lang="zh-CN" altLang="en-US" dirty="0">
                <a:solidFill>
                  <a:schemeClr val="bg1">
                    <a:lumMod val="50000"/>
                  </a:schemeClr>
                </a:solidFill>
                <a:latin typeface="微软雅黑" panose="020B0503020204020204" pitchFamily="34" charset="-122"/>
                <a:ea typeface="微软雅黑" panose="020B0503020204020204" pitchFamily="34" charset="-122"/>
              </a:rPr>
              <a:t>月</a:t>
            </a:r>
            <a:endParaRPr lang="en-US" altLang="zh-CN" dirty="0">
              <a:solidFill>
                <a:schemeClr val="bg1">
                  <a:lumMod val="50000"/>
                </a:schemeClr>
              </a:solidFill>
              <a:latin typeface="微软雅黑" panose="020B0503020204020204" pitchFamily="34" charset="-122"/>
              <a:ea typeface="微软雅黑" panose="020B0503020204020204" pitchFamily="34" charset="-122"/>
            </a:endParaRPr>
          </a:p>
          <a:p>
            <a:pPr lvl="0">
              <a:lnSpc>
                <a:spcPts val="1400"/>
              </a:lnSpc>
              <a:spcBef>
                <a:spcPts val="600"/>
              </a:spcBef>
            </a:pPr>
            <a:r>
              <a:rPr lang="zh-CN" altLang="en-US" sz="1000" dirty="0">
                <a:solidFill>
                  <a:schemeClr val="bg1">
                    <a:lumMod val="50000"/>
                  </a:schemeClr>
                </a:solidFill>
                <a:latin typeface="微软雅黑" panose="020B0503020204020204" pitchFamily="34" charset="-122"/>
                <a:ea typeface="微软雅黑" panose="020B0503020204020204" pitchFamily="34" charset="-122"/>
              </a:rPr>
              <a:t>某某公司担任某某职位，团队进行某某项目，取得的成果。</a:t>
            </a:r>
            <a:endParaRPr lang="zh-CN" altLang="en-US" sz="1000" dirty="0">
              <a:solidFill>
                <a:schemeClr val="bg1">
                  <a:lumMod val="50000"/>
                </a:schemeClr>
              </a:solidFill>
              <a:latin typeface="Avant GardeBook" pitchFamily="50" charset="0"/>
              <a:ea typeface="微软雅黑" panose="020B0503020204020204" pitchFamily="34" charset="-122"/>
            </a:endParaRPr>
          </a:p>
        </p:txBody>
      </p:sp>
      <p:sp>
        <p:nvSpPr>
          <p:cNvPr id="23" name="圆角矩形标注 25"/>
          <p:cNvSpPr/>
          <p:nvPr/>
        </p:nvSpPr>
        <p:spPr>
          <a:xfrm>
            <a:off x="8993528" y="2149634"/>
            <a:ext cx="2160240" cy="1224136"/>
          </a:xfrm>
          <a:prstGeom prst="wedgeRoundRectCallout">
            <a:avLst>
              <a:gd name="adj1" fmla="val -609"/>
              <a:gd name="adj2" fmla="val 62500"/>
              <a:gd name="adj3" fmla="val 16667"/>
            </a:avLst>
          </a:prstGeom>
          <a:noFill/>
          <a:ln w="76200">
            <a:solidFill>
              <a:schemeClr val="tx2">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ts val="1400"/>
              </a:lnSpc>
              <a:spcBef>
                <a:spcPts val="600"/>
              </a:spcBef>
            </a:pPr>
            <a:r>
              <a:rPr lang="en-US" altLang="zh-CN" dirty="0">
                <a:solidFill>
                  <a:schemeClr val="bg1">
                    <a:lumMod val="50000"/>
                  </a:schemeClr>
                </a:solidFill>
                <a:latin typeface="微软雅黑" panose="020B0503020204020204" pitchFamily="34" charset="-122"/>
                <a:ea typeface="微软雅黑" panose="020B0503020204020204" pitchFamily="34" charset="-122"/>
              </a:rPr>
              <a:t>201X</a:t>
            </a:r>
            <a:r>
              <a:rPr lang="zh-CN" altLang="en-US" dirty="0">
                <a:solidFill>
                  <a:schemeClr val="bg1">
                    <a:lumMod val="50000"/>
                  </a:schemeClr>
                </a:solidFill>
                <a:latin typeface="微软雅黑" panose="020B0503020204020204" pitchFamily="34" charset="-122"/>
                <a:ea typeface="微软雅黑" panose="020B0503020204020204" pitchFamily="34" charset="-122"/>
              </a:rPr>
              <a:t>年</a:t>
            </a:r>
            <a:r>
              <a:rPr lang="en-US" altLang="zh-CN" dirty="0">
                <a:solidFill>
                  <a:schemeClr val="bg1">
                    <a:lumMod val="50000"/>
                  </a:schemeClr>
                </a:solidFill>
                <a:latin typeface="微软雅黑" panose="020B0503020204020204" pitchFamily="34" charset="-122"/>
                <a:ea typeface="微软雅黑" panose="020B0503020204020204" pitchFamily="34" charset="-122"/>
              </a:rPr>
              <a:t>9</a:t>
            </a:r>
            <a:r>
              <a:rPr lang="zh-CN" altLang="en-US" dirty="0">
                <a:solidFill>
                  <a:schemeClr val="bg1">
                    <a:lumMod val="50000"/>
                  </a:schemeClr>
                </a:solidFill>
                <a:latin typeface="微软雅黑" panose="020B0503020204020204" pitchFamily="34" charset="-122"/>
                <a:ea typeface="微软雅黑" panose="020B0503020204020204" pitchFamily="34" charset="-122"/>
              </a:rPr>
              <a:t>月</a:t>
            </a:r>
            <a:endParaRPr lang="en-US" altLang="zh-CN" dirty="0">
              <a:solidFill>
                <a:schemeClr val="bg1">
                  <a:lumMod val="50000"/>
                </a:schemeClr>
              </a:solidFill>
              <a:latin typeface="微软雅黑" panose="020B0503020204020204" pitchFamily="34" charset="-122"/>
              <a:ea typeface="微软雅黑" panose="020B0503020204020204" pitchFamily="34" charset="-122"/>
            </a:endParaRPr>
          </a:p>
          <a:p>
            <a:pPr lvl="0">
              <a:lnSpc>
                <a:spcPts val="1400"/>
              </a:lnSpc>
              <a:spcBef>
                <a:spcPts val="600"/>
              </a:spcBef>
            </a:pPr>
            <a:r>
              <a:rPr lang="zh-CN" altLang="en-US" sz="1000" dirty="0">
                <a:solidFill>
                  <a:schemeClr val="bg1">
                    <a:lumMod val="50000"/>
                  </a:schemeClr>
                </a:solidFill>
                <a:latin typeface="微软雅黑" panose="020B0503020204020204" pitchFamily="34" charset="-122"/>
                <a:ea typeface="微软雅黑" panose="020B0503020204020204" pitchFamily="34" charset="-122"/>
              </a:rPr>
              <a:t>某某公司担任某某职位，团队进行某某项目，取得的成果。</a:t>
            </a:r>
            <a:endParaRPr lang="zh-CN" altLang="en-US" sz="1000" dirty="0">
              <a:solidFill>
                <a:schemeClr val="bg1">
                  <a:lumMod val="50000"/>
                </a:schemeClr>
              </a:solidFill>
              <a:latin typeface="Avant GardeBook" pitchFamily="50" charset="0"/>
              <a:ea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childTnLst>
                          </p:cTn>
                        </p:par>
                        <p:par>
                          <p:cTn id="12" fill="hold">
                            <p:stCondLst>
                              <p:cond delay="1000"/>
                            </p:stCondLst>
                            <p:childTnLst>
                              <p:par>
                                <p:cTn id="13" presetID="23" presetClass="entr" presetSubtype="288"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strVal val="4/3*#ppt_w"/>
                                          </p:val>
                                        </p:tav>
                                        <p:tav tm="100000">
                                          <p:val>
                                            <p:strVal val="#ppt_w"/>
                                          </p:val>
                                        </p:tav>
                                      </p:tavLst>
                                    </p:anim>
                                    <p:anim calcmode="lin" valueType="num">
                                      <p:cBhvr>
                                        <p:cTn id="16" dur="500" fill="hold"/>
                                        <p:tgtEl>
                                          <p:spTgt spid="8"/>
                                        </p:tgtEl>
                                        <p:attrNameLst>
                                          <p:attrName>ppt_h</p:attrName>
                                        </p:attrNameLst>
                                      </p:cBhvr>
                                      <p:tavLst>
                                        <p:tav tm="0">
                                          <p:val>
                                            <p:strVal val="4/3*#ppt_h"/>
                                          </p:val>
                                        </p:tav>
                                        <p:tav tm="100000">
                                          <p:val>
                                            <p:strVal val="#ppt_h"/>
                                          </p:val>
                                        </p:tav>
                                      </p:tavLst>
                                    </p:anim>
                                  </p:childTnLst>
                                </p:cTn>
                              </p:par>
                              <p:par>
                                <p:cTn id="17" presetID="23" presetClass="entr" presetSubtype="272"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strVal val="2/3*#ppt_w"/>
                                          </p:val>
                                        </p:tav>
                                        <p:tav tm="100000">
                                          <p:val>
                                            <p:strVal val="#ppt_w"/>
                                          </p:val>
                                        </p:tav>
                                      </p:tavLst>
                                    </p:anim>
                                    <p:anim calcmode="lin" valueType="num">
                                      <p:cBhvr>
                                        <p:cTn id="20" dur="500" fill="hold"/>
                                        <p:tgtEl>
                                          <p:spTgt spid="9"/>
                                        </p:tgtEl>
                                        <p:attrNameLst>
                                          <p:attrName>ppt_h</p:attrName>
                                        </p:attrNameLst>
                                      </p:cBhvr>
                                      <p:tavLst>
                                        <p:tav tm="0">
                                          <p:val>
                                            <p:strVal val="2/3*#ppt_h"/>
                                          </p:val>
                                        </p:tav>
                                        <p:tav tm="100000">
                                          <p:val>
                                            <p:strVal val="#ppt_h"/>
                                          </p:val>
                                        </p:tav>
                                      </p:tavLst>
                                    </p:anim>
                                  </p:childTnLst>
                                </p:cTn>
                              </p:par>
                              <p:par>
                                <p:cTn id="21" presetID="23" presetClass="entr" presetSubtype="288" fill="hold" grpId="0" nodeType="withEffect">
                                  <p:stCondLst>
                                    <p:cond delay="100"/>
                                  </p:stCondLst>
                                  <p:childTnLst>
                                    <p:set>
                                      <p:cBhvr>
                                        <p:cTn id="22" dur="1" fill="hold">
                                          <p:stCondLst>
                                            <p:cond delay="0"/>
                                          </p:stCondLst>
                                        </p:cTn>
                                        <p:tgtEl>
                                          <p:spTgt spid="10"/>
                                        </p:tgtEl>
                                        <p:attrNameLst>
                                          <p:attrName>style.visibility</p:attrName>
                                        </p:attrNameLst>
                                      </p:cBhvr>
                                      <p:to>
                                        <p:strVal val="visible"/>
                                      </p:to>
                                    </p:set>
                                    <p:anim calcmode="lin" valueType="num">
                                      <p:cBhvr>
                                        <p:cTn id="23" dur="500" fill="hold"/>
                                        <p:tgtEl>
                                          <p:spTgt spid="10"/>
                                        </p:tgtEl>
                                        <p:attrNameLst>
                                          <p:attrName>ppt_w</p:attrName>
                                        </p:attrNameLst>
                                      </p:cBhvr>
                                      <p:tavLst>
                                        <p:tav tm="0">
                                          <p:val>
                                            <p:strVal val="4/3*#ppt_w"/>
                                          </p:val>
                                        </p:tav>
                                        <p:tav tm="100000">
                                          <p:val>
                                            <p:strVal val="#ppt_w"/>
                                          </p:val>
                                        </p:tav>
                                      </p:tavLst>
                                    </p:anim>
                                    <p:anim calcmode="lin" valueType="num">
                                      <p:cBhvr>
                                        <p:cTn id="24" dur="500" fill="hold"/>
                                        <p:tgtEl>
                                          <p:spTgt spid="10"/>
                                        </p:tgtEl>
                                        <p:attrNameLst>
                                          <p:attrName>ppt_h</p:attrName>
                                        </p:attrNameLst>
                                      </p:cBhvr>
                                      <p:tavLst>
                                        <p:tav tm="0">
                                          <p:val>
                                            <p:strVal val="4/3*#ppt_h"/>
                                          </p:val>
                                        </p:tav>
                                        <p:tav tm="100000">
                                          <p:val>
                                            <p:strVal val="#ppt_h"/>
                                          </p:val>
                                        </p:tav>
                                      </p:tavLst>
                                    </p:anim>
                                  </p:childTnLst>
                                </p:cTn>
                              </p:par>
                              <p:par>
                                <p:cTn id="25" presetID="23" presetClass="entr" presetSubtype="272" fill="hold" grpId="0" nodeType="withEffect">
                                  <p:stCondLst>
                                    <p:cond delay="100"/>
                                  </p:stCondLst>
                                  <p:childTnLst>
                                    <p:set>
                                      <p:cBhvr>
                                        <p:cTn id="26" dur="1" fill="hold">
                                          <p:stCondLst>
                                            <p:cond delay="0"/>
                                          </p:stCondLst>
                                        </p:cTn>
                                        <p:tgtEl>
                                          <p:spTgt spid="11"/>
                                        </p:tgtEl>
                                        <p:attrNameLst>
                                          <p:attrName>style.visibility</p:attrName>
                                        </p:attrNameLst>
                                      </p:cBhvr>
                                      <p:to>
                                        <p:strVal val="visible"/>
                                      </p:to>
                                    </p:set>
                                    <p:anim calcmode="lin" valueType="num">
                                      <p:cBhvr>
                                        <p:cTn id="27" dur="500" fill="hold"/>
                                        <p:tgtEl>
                                          <p:spTgt spid="11"/>
                                        </p:tgtEl>
                                        <p:attrNameLst>
                                          <p:attrName>ppt_w</p:attrName>
                                        </p:attrNameLst>
                                      </p:cBhvr>
                                      <p:tavLst>
                                        <p:tav tm="0">
                                          <p:val>
                                            <p:strVal val="2/3*#ppt_w"/>
                                          </p:val>
                                        </p:tav>
                                        <p:tav tm="100000">
                                          <p:val>
                                            <p:strVal val="#ppt_w"/>
                                          </p:val>
                                        </p:tav>
                                      </p:tavLst>
                                    </p:anim>
                                    <p:anim calcmode="lin" valueType="num">
                                      <p:cBhvr>
                                        <p:cTn id="28" dur="500" fill="hold"/>
                                        <p:tgtEl>
                                          <p:spTgt spid="11"/>
                                        </p:tgtEl>
                                        <p:attrNameLst>
                                          <p:attrName>ppt_h</p:attrName>
                                        </p:attrNameLst>
                                      </p:cBhvr>
                                      <p:tavLst>
                                        <p:tav tm="0">
                                          <p:val>
                                            <p:strVal val="2/3*#ppt_h"/>
                                          </p:val>
                                        </p:tav>
                                        <p:tav tm="100000">
                                          <p:val>
                                            <p:strVal val="#ppt_h"/>
                                          </p:val>
                                        </p:tav>
                                      </p:tavLst>
                                    </p:anim>
                                  </p:childTnLst>
                                </p:cTn>
                              </p:par>
                              <p:par>
                                <p:cTn id="29" presetID="23" presetClass="entr" presetSubtype="288" fill="hold" grpId="0" nodeType="withEffect">
                                  <p:stCondLst>
                                    <p:cond delay="200"/>
                                  </p:stCondLst>
                                  <p:childTnLst>
                                    <p:set>
                                      <p:cBhvr>
                                        <p:cTn id="30" dur="1" fill="hold">
                                          <p:stCondLst>
                                            <p:cond delay="0"/>
                                          </p:stCondLst>
                                        </p:cTn>
                                        <p:tgtEl>
                                          <p:spTgt spid="12"/>
                                        </p:tgtEl>
                                        <p:attrNameLst>
                                          <p:attrName>style.visibility</p:attrName>
                                        </p:attrNameLst>
                                      </p:cBhvr>
                                      <p:to>
                                        <p:strVal val="visible"/>
                                      </p:to>
                                    </p:set>
                                    <p:anim calcmode="lin" valueType="num">
                                      <p:cBhvr>
                                        <p:cTn id="31" dur="500" fill="hold"/>
                                        <p:tgtEl>
                                          <p:spTgt spid="12"/>
                                        </p:tgtEl>
                                        <p:attrNameLst>
                                          <p:attrName>ppt_w</p:attrName>
                                        </p:attrNameLst>
                                      </p:cBhvr>
                                      <p:tavLst>
                                        <p:tav tm="0">
                                          <p:val>
                                            <p:strVal val="4/3*#ppt_w"/>
                                          </p:val>
                                        </p:tav>
                                        <p:tav tm="100000">
                                          <p:val>
                                            <p:strVal val="#ppt_w"/>
                                          </p:val>
                                        </p:tav>
                                      </p:tavLst>
                                    </p:anim>
                                    <p:anim calcmode="lin" valueType="num">
                                      <p:cBhvr>
                                        <p:cTn id="32" dur="500" fill="hold"/>
                                        <p:tgtEl>
                                          <p:spTgt spid="12"/>
                                        </p:tgtEl>
                                        <p:attrNameLst>
                                          <p:attrName>ppt_h</p:attrName>
                                        </p:attrNameLst>
                                      </p:cBhvr>
                                      <p:tavLst>
                                        <p:tav tm="0">
                                          <p:val>
                                            <p:strVal val="4/3*#ppt_h"/>
                                          </p:val>
                                        </p:tav>
                                        <p:tav tm="100000">
                                          <p:val>
                                            <p:strVal val="#ppt_h"/>
                                          </p:val>
                                        </p:tav>
                                      </p:tavLst>
                                    </p:anim>
                                  </p:childTnLst>
                                </p:cTn>
                              </p:par>
                              <p:par>
                                <p:cTn id="33" presetID="23" presetClass="entr" presetSubtype="272" fill="hold" grpId="0" nodeType="withEffect">
                                  <p:stCondLst>
                                    <p:cond delay="200"/>
                                  </p:stCondLst>
                                  <p:childTnLst>
                                    <p:set>
                                      <p:cBhvr>
                                        <p:cTn id="34" dur="1" fill="hold">
                                          <p:stCondLst>
                                            <p:cond delay="0"/>
                                          </p:stCondLst>
                                        </p:cTn>
                                        <p:tgtEl>
                                          <p:spTgt spid="13"/>
                                        </p:tgtEl>
                                        <p:attrNameLst>
                                          <p:attrName>style.visibility</p:attrName>
                                        </p:attrNameLst>
                                      </p:cBhvr>
                                      <p:to>
                                        <p:strVal val="visible"/>
                                      </p:to>
                                    </p:set>
                                    <p:anim calcmode="lin" valueType="num">
                                      <p:cBhvr>
                                        <p:cTn id="35" dur="500" fill="hold"/>
                                        <p:tgtEl>
                                          <p:spTgt spid="13"/>
                                        </p:tgtEl>
                                        <p:attrNameLst>
                                          <p:attrName>ppt_w</p:attrName>
                                        </p:attrNameLst>
                                      </p:cBhvr>
                                      <p:tavLst>
                                        <p:tav tm="0">
                                          <p:val>
                                            <p:strVal val="2/3*#ppt_w"/>
                                          </p:val>
                                        </p:tav>
                                        <p:tav tm="100000">
                                          <p:val>
                                            <p:strVal val="#ppt_w"/>
                                          </p:val>
                                        </p:tav>
                                      </p:tavLst>
                                    </p:anim>
                                    <p:anim calcmode="lin" valueType="num">
                                      <p:cBhvr>
                                        <p:cTn id="36" dur="500" fill="hold"/>
                                        <p:tgtEl>
                                          <p:spTgt spid="13"/>
                                        </p:tgtEl>
                                        <p:attrNameLst>
                                          <p:attrName>ppt_h</p:attrName>
                                        </p:attrNameLst>
                                      </p:cBhvr>
                                      <p:tavLst>
                                        <p:tav tm="0">
                                          <p:val>
                                            <p:strVal val="2/3*#ppt_h"/>
                                          </p:val>
                                        </p:tav>
                                        <p:tav tm="100000">
                                          <p:val>
                                            <p:strVal val="#ppt_h"/>
                                          </p:val>
                                        </p:tav>
                                      </p:tavLst>
                                    </p:anim>
                                  </p:childTnLst>
                                </p:cTn>
                              </p:par>
                              <p:par>
                                <p:cTn id="37" presetID="23" presetClass="entr" presetSubtype="288" fill="hold" grpId="0" nodeType="withEffect">
                                  <p:stCondLst>
                                    <p:cond delay="300"/>
                                  </p:stCondLst>
                                  <p:childTnLst>
                                    <p:set>
                                      <p:cBhvr>
                                        <p:cTn id="38" dur="1" fill="hold">
                                          <p:stCondLst>
                                            <p:cond delay="0"/>
                                          </p:stCondLst>
                                        </p:cTn>
                                        <p:tgtEl>
                                          <p:spTgt spid="14"/>
                                        </p:tgtEl>
                                        <p:attrNameLst>
                                          <p:attrName>style.visibility</p:attrName>
                                        </p:attrNameLst>
                                      </p:cBhvr>
                                      <p:to>
                                        <p:strVal val="visible"/>
                                      </p:to>
                                    </p:set>
                                    <p:anim calcmode="lin" valueType="num">
                                      <p:cBhvr>
                                        <p:cTn id="39" dur="500" fill="hold"/>
                                        <p:tgtEl>
                                          <p:spTgt spid="14"/>
                                        </p:tgtEl>
                                        <p:attrNameLst>
                                          <p:attrName>ppt_w</p:attrName>
                                        </p:attrNameLst>
                                      </p:cBhvr>
                                      <p:tavLst>
                                        <p:tav tm="0">
                                          <p:val>
                                            <p:strVal val="4/3*#ppt_w"/>
                                          </p:val>
                                        </p:tav>
                                        <p:tav tm="100000">
                                          <p:val>
                                            <p:strVal val="#ppt_w"/>
                                          </p:val>
                                        </p:tav>
                                      </p:tavLst>
                                    </p:anim>
                                    <p:anim calcmode="lin" valueType="num">
                                      <p:cBhvr>
                                        <p:cTn id="40" dur="500" fill="hold"/>
                                        <p:tgtEl>
                                          <p:spTgt spid="14"/>
                                        </p:tgtEl>
                                        <p:attrNameLst>
                                          <p:attrName>ppt_h</p:attrName>
                                        </p:attrNameLst>
                                      </p:cBhvr>
                                      <p:tavLst>
                                        <p:tav tm="0">
                                          <p:val>
                                            <p:strVal val="4/3*#ppt_h"/>
                                          </p:val>
                                        </p:tav>
                                        <p:tav tm="100000">
                                          <p:val>
                                            <p:strVal val="#ppt_h"/>
                                          </p:val>
                                        </p:tav>
                                      </p:tavLst>
                                    </p:anim>
                                  </p:childTnLst>
                                </p:cTn>
                              </p:par>
                              <p:par>
                                <p:cTn id="41" presetID="23" presetClass="entr" presetSubtype="272" fill="hold" grpId="0" nodeType="withEffect">
                                  <p:stCondLst>
                                    <p:cond delay="300"/>
                                  </p:stCondLst>
                                  <p:childTnLst>
                                    <p:set>
                                      <p:cBhvr>
                                        <p:cTn id="42" dur="1" fill="hold">
                                          <p:stCondLst>
                                            <p:cond delay="0"/>
                                          </p:stCondLst>
                                        </p:cTn>
                                        <p:tgtEl>
                                          <p:spTgt spid="15"/>
                                        </p:tgtEl>
                                        <p:attrNameLst>
                                          <p:attrName>style.visibility</p:attrName>
                                        </p:attrNameLst>
                                      </p:cBhvr>
                                      <p:to>
                                        <p:strVal val="visible"/>
                                      </p:to>
                                    </p:set>
                                    <p:anim calcmode="lin" valueType="num">
                                      <p:cBhvr>
                                        <p:cTn id="43" dur="500" fill="hold"/>
                                        <p:tgtEl>
                                          <p:spTgt spid="15"/>
                                        </p:tgtEl>
                                        <p:attrNameLst>
                                          <p:attrName>ppt_w</p:attrName>
                                        </p:attrNameLst>
                                      </p:cBhvr>
                                      <p:tavLst>
                                        <p:tav tm="0">
                                          <p:val>
                                            <p:strVal val="2/3*#ppt_w"/>
                                          </p:val>
                                        </p:tav>
                                        <p:tav tm="100000">
                                          <p:val>
                                            <p:strVal val="#ppt_w"/>
                                          </p:val>
                                        </p:tav>
                                      </p:tavLst>
                                    </p:anim>
                                    <p:anim calcmode="lin" valueType="num">
                                      <p:cBhvr>
                                        <p:cTn id="44" dur="500" fill="hold"/>
                                        <p:tgtEl>
                                          <p:spTgt spid="15"/>
                                        </p:tgtEl>
                                        <p:attrNameLst>
                                          <p:attrName>ppt_h</p:attrName>
                                        </p:attrNameLst>
                                      </p:cBhvr>
                                      <p:tavLst>
                                        <p:tav tm="0">
                                          <p:val>
                                            <p:strVal val="2/3*#ppt_h"/>
                                          </p:val>
                                        </p:tav>
                                        <p:tav tm="100000">
                                          <p:val>
                                            <p:strVal val="#ppt_h"/>
                                          </p:val>
                                        </p:tav>
                                      </p:tavLst>
                                    </p:anim>
                                  </p:childTnLst>
                                </p:cTn>
                              </p:par>
                              <p:par>
                                <p:cTn id="45" presetID="23" presetClass="entr" presetSubtype="288" fill="hold" grpId="0" nodeType="withEffect">
                                  <p:stCondLst>
                                    <p:cond delay="400"/>
                                  </p:stCondLst>
                                  <p:childTnLst>
                                    <p:set>
                                      <p:cBhvr>
                                        <p:cTn id="46" dur="1" fill="hold">
                                          <p:stCondLst>
                                            <p:cond delay="0"/>
                                          </p:stCondLst>
                                        </p:cTn>
                                        <p:tgtEl>
                                          <p:spTgt spid="17"/>
                                        </p:tgtEl>
                                        <p:attrNameLst>
                                          <p:attrName>style.visibility</p:attrName>
                                        </p:attrNameLst>
                                      </p:cBhvr>
                                      <p:to>
                                        <p:strVal val="visible"/>
                                      </p:to>
                                    </p:set>
                                    <p:anim calcmode="lin" valueType="num">
                                      <p:cBhvr>
                                        <p:cTn id="47" dur="500" fill="hold"/>
                                        <p:tgtEl>
                                          <p:spTgt spid="17"/>
                                        </p:tgtEl>
                                        <p:attrNameLst>
                                          <p:attrName>ppt_w</p:attrName>
                                        </p:attrNameLst>
                                      </p:cBhvr>
                                      <p:tavLst>
                                        <p:tav tm="0">
                                          <p:val>
                                            <p:strVal val="4/3*#ppt_w"/>
                                          </p:val>
                                        </p:tav>
                                        <p:tav tm="100000">
                                          <p:val>
                                            <p:strVal val="#ppt_w"/>
                                          </p:val>
                                        </p:tav>
                                      </p:tavLst>
                                    </p:anim>
                                    <p:anim calcmode="lin" valueType="num">
                                      <p:cBhvr>
                                        <p:cTn id="48" dur="500" fill="hold"/>
                                        <p:tgtEl>
                                          <p:spTgt spid="17"/>
                                        </p:tgtEl>
                                        <p:attrNameLst>
                                          <p:attrName>ppt_h</p:attrName>
                                        </p:attrNameLst>
                                      </p:cBhvr>
                                      <p:tavLst>
                                        <p:tav tm="0">
                                          <p:val>
                                            <p:strVal val="4/3*#ppt_h"/>
                                          </p:val>
                                        </p:tav>
                                        <p:tav tm="100000">
                                          <p:val>
                                            <p:strVal val="#ppt_h"/>
                                          </p:val>
                                        </p:tav>
                                      </p:tavLst>
                                    </p:anim>
                                  </p:childTnLst>
                                </p:cTn>
                              </p:par>
                              <p:par>
                                <p:cTn id="49" presetID="23" presetClass="entr" presetSubtype="272" fill="hold" grpId="0" nodeType="withEffect">
                                  <p:stCondLst>
                                    <p:cond delay="400"/>
                                  </p:stCondLst>
                                  <p:childTnLst>
                                    <p:set>
                                      <p:cBhvr>
                                        <p:cTn id="50" dur="1" fill="hold">
                                          <p:stCondLst>
                                            <p:cond delay="0"/>
                                          </p:stCondLst>
                                        </p:cTn>
                                        <p:tgtEl>
                                          <p:spTgt spid="18"/>
                                        </p:tgtEl>
                                        <p:attrNameLst>
                                          <p:attrName>style.visibility</p:attrName>
                                        </p:attrNameLst>
                                      </p:cBhvr>
                                      <p:to>
                                        <p:strVal val="visible"/>
                                      </p:to>
                                    </p:set>
                                    <p:anim calcmode="lin" valueType="num">
                                      <p:cBhvr>
                                        <p:cTn id="51" dur="500" fill="hold"/>
                                        <p:tgtEl>
                                          <p:spTgt spid="18"/>
                                        </p:tgtEl>
                                        <p:attrNameLst>
                                          <p:attrName>ppt_w</p:attrName>
                                        </p:attrNameLst>
                                      </p:cBhvr>
                                      <p:tavLst>
                                        <p:tav tm="0">
                                          <p:val>
                                            <p:strVal val="2/3*#ppt_w"/>
                                          </p:val>
                                        </p:tav>
                                        <p:tav tm="100000">
                                          <p:val>
                                            <p:strVal val="#ppt_w"/>
                                          </p:val>
                                        </p:tav>
                                      </p:tavLst>
                                    </p:anim>
                                    <p:anim calcmode="lin" valueType="num">
                                      <p:cBhvr>
                                        <p:cTn id="52" dur="500" fill="hold"/>
                                        <p:tgtEl>
                                          <p:spTgt spid="18"/>
                                        </p:tgtEl>
                                        <p:attrNameLst>
                                          <p:attrName>ppt_h</p:attrName>
                                        </p:attrNameLst>
                                      </p:cBhvr>
                                      <p:tavLst>
                                        <p:tav tm="0">
                                          <p:val>
                                            <p:strVal val="2/3*#ppt_h"/>
                                          </p:val>
                                        </p:tav>
                                        <p:tav tm="100000">
                                          <p:val>
                                            <p:strVal val="#ppt_h"/>
                                          </p:val>
                                        </p:tav>
                                      </p:tavLst>
                                    </p:anim>
                                  </p:childTnLst>
                                </p:cTn>
                              </p:par>
                            </p:childTnLst>
                          </p:cTn>
                        </p:par>
                        <p:par>
                          <p:cTn id="53" fill="hold">
                            <p:stCondLst>
                              <p:cond delay="1500"/>
                            </p:stCondLst>
                            <p:childTnLst>
                              <p:par>
                                <p:cTn id="54" presetID="41" presetClass="entr" presetSubtype="0" fill="hold" grpId="0" nodeType="afterEffect">
                                  <p:stCondLst>
                                    <p:cond delay="0"/>
                                  </p:stCondLst>
                                  <p:childTnLst>
                                    <p:set>
                                      <p:cBhvr>
                                        <p:cTn id="55" dur="1" fill="hold">
                                          <p:stCondLst>
                                            <p:cond delay="0"/>
                                          </p:stCondLst>
                                        </p:cTn>
                                        <p:tgtEl>
                                          <p:spTgt spid="19"/>
                                        </p:tgtEl>
                                        <p:attrNameLst>
                                          <p:attrName>style.visibility</p:attrName>
                                        </p:attrNameLst>
                                      </p:cBhvr>
                                      <p:to>
                                        <p:strVal val="visible"/>
                                      </p:to>
                                    </p:set>
                                    <p:anim calcmode="lin" valueType="num">
                                      <p:cBhvr>
                                        <p:cTn id="56" dur="500" fill="hold"/>
                                        <p:tgtEl>
                                          <p:spTgt spid="19"/>
                                        </p:tgtEl>
                                        <p:attrNameLst>
                                          <p:attrName>ppt_x</p:attrName>
                                        </p:attrNameLst>
                                      </p:cBhvr>
                                      <p:tavLst>
                                        <p:tav tm="0">
                                          <p:val>
                                            <p:strVal val="#ppt_x"/>
                                          </p:val>
                                        </p:tav>
                                        <p:tav tm="50000">
                                          <p:val>
                                            <p:strVal val="#ppt_x+.1"/>
                                          </p:val>
                                        </p:tav>
                                        <p:tav tm="100000">
                                          <p:val>
                                            <p:strVal val="#ppt_x"/>
                                          </p:val>
                                        </p:tav>
                                      </p:tavLst>
                                    </p:anim>
                                    <p:anim calcmode="lin" valueType="num">
                                      <p:cBhvr>
                                        <p:cTn id="57" dur="500" fill="hold"/>
                                        <p:tgtEl>
                                          <p:spTgt spid="19"/>
                                        </p:tgtEl>
                                        <p:attrNameLst>
                                          <p:attrName>ppt_y</p:attrName>
                                        </p:attrNameLst>
                                      </p:cBhvr>
                                      <p:tavLst>
                                        <p:tav tm="0">
                                          <p:val>
                                            <p:strVal val="#ppt_y"/>
                                          </p:val>
                                        </p:tav>
                                        <p:tav tm="100000">
                                          <p:val>
                                            <p:strVal val="#ppt_y"/>
                                          </p:val>
                                        </p:tav>
                                      </p:tavLst>
                                    </p:anim>
                                    <p:anim calcmode="lin" valueType="num">
                                      <p:cBhvr>
                                        <p:cTn id="58" dur="500" fill="hold"/>
                                        <p:tgtEl>
                                          <p:spTgt spid="19"/>
                                        </p:tgtEl>
                                        <p:attrNameLst>
                                          <p:attrName>ppt_h</p:attrName>
                                        </p:attrNameLst>
                                      </p:cBhvr>
                                      <p:tavLst>
                                        <p:tav tm="0">
                                          <p:val>
                                            <p:strVal val="#ppt_h/10"/>
                                          </p:val>
                                        </p:tav>
                                        <p:tav tm="50000">
                                          <p:val>
                                            <p:strVal val="#ppt_h+.01"/>
                                          </p:val>
                                        </p:tav>
                                        <p:tav tm="100000">
                                          <p:val>
                                            <p:strVal val="#ppt_h"/>
                                          </p:val>
                                        </p:tav>
                                      </p:tavLst>
                                    </p:anim>
                                    <p:anim calcmode="lin" valueType="num">
                                      <p:cBhvr>
                                        <p:cTn id="59" dur="500" fill="hold"/>
                                        <p:tgtEl>
                                          <p:spTgt spid="19"/>
                                        </p:tgtEl>
                                        <p:attrNameLst>
                                          <p:attrName>ppt_w</p:attrName>
                                        </p:attrNameLst>
                                      </p:cBhvr>
                                      <p:tavLst>
                                        <p:tav tm="0">
                                          <p:val>
                                            <p:strVal val="#ppt_w/10"/>
                                          </p:val>
                                        </p:tav>
                                        <p:tav tm="50000">
                                          <p:val>
                                            <p:strVal val="#ppt_w+.01"/>
                                          </p:val>
                                        </p:tav>
                                        <p:tav tm="100000">
                                          <p:val>
                                            <p:strVal val="#ppt_w"/>
                                          </p:val>
                                        </p:tav>
                                      </p:tavLst>
                                    </p:anim>
                                    <p:animEffect transition="in" filter="fade">
                                      <p:cBhvr>
                                        <p:cTn id="60" dur="500" tmFilter="0,0; .5, 1; 1, 1"/>
                                        <p:tgtEl>
                                          <p:spTgt spid="19"/>
                                        </p:tgtEl>
                                      </p:cBhvr>
                                    </p:animEffect>
                                  </p:childTnLst>
                                </p:cTn>
                              </p:par>
                            </p:childTnLst>
                          </p:cTn>
                        </p:par>
                        <p:par>
                          <p:cTn id="61" fill="hold">
                            <p:stCondLst>
                              <p:cond delay="2000"/>
                            </p:stCondLst>
                            <p:childTnLst>
                              <p:par>
                                <p:cTn id="62" presetID="41" presetClass="entr" presetSubtype="0" fill="hold" grpId="0" nodeType="afterEffect">
                                  <p:stCondLst>
                                    <p:cond delay="0"/>
                                  </p:stCondLst>
                                  <p:childTnLst>
                                    <p:set>
                                      <p:cBhvr>
                                        <p:cTn id="63" dur="1" fill="hold">
                                          <p:stCondLst>
                                            <p:cond delay="0"/>
                                          </p:stCondLst>
                                        </p:cTn>
                                        <p:tgtEl>
                                          <p:spTgt spid="20"/>
                                        </p:tgtEl>
                                        <p:attrNameLst>
                                          <p:attrName>style.visibility</p:attrName>
                                        </p:attrNameLst>
                                      </p:cBhvr>
                                      <p:to>
                                        <p:strVal val="visible"/>
                                      </p:to>
                                    </p:set>
                                    <p:anim calcmode="lin" valueType="num">
                                      <p:cBhvr>
                                        <p:cTn id="64" dur="500" fill="hold"/>
                                        <p:tgtEl>
                                          <p:spTgt spid="20"/>
                                        </p:tgtEl>
                                        <p:attrNameLst>
                                          <p:attrName>ppt_x</p:attrName>
                                        </p:attrNameLst>
                                      </p:cBhvr>
                                      <p:tavLst>
                                        <p:tav tm="0">
                                          <p:val>
                                            <p:strVal val="#ppt_x"/>
                                          </p:val>
                                        </p:tav>
                                        <p:tav tm="50000">
                                          <p:val>
                                            <p:strVal val="#ppt_x+.1"/>
                                          </p:val>
                                        </p:tav>
                                        <p:tav tm="100000">
                                          <p:val>
                                            <p:strVal val="#ppt_x"/>
                                          </p:val>
                                        </p:tav>
                                      </p:tavLst>
                                    </p:anim>
                                    <p:anim calcmode="lin" valueType="num">
                                      <p:cBhvr>
                                        <p:cTn id="65" dur="500" fill="hold"/>
                                        <p:tgtEl>
                                          <p:spTgt spid="20"/>
                                        </p:tgtEl>
                                        <p:attrNameLst>
                                          <p:attrName>ppt_y</p:attrName>
                                        </p:attrNameLst>
                                      </p:cBhvr>
                                      <p:tavLst>
                                        <p:tav tm="0">
                                          <p:val>
                                            <p:strVal val="#ppt_y"/>
                                          </p:val>
                                        </p:tav>
                                        <p:tav tm="100000">
                                          <p:val>
                                            <p:strVal val="#ppt_y"/>
                                          </p:val>
                                        </p:tav>
                                      </p:tavLst>
                                    </p:anim>
                                    <p:anim calcmode="lin" valueType="num">
                                      <p:cBhvr>
                                        <p:cTn id="66" dur="500" fill="hold"/>
                                        <p:tgtEl>
                                          <p:spTgt spid="20"/>
                                        </p:tgtEl>
                                        <p:attrNameLst>
                                          <p:attrName>ppt_h</p:attrName>
                                        </p:attrNameLst>
                                      </p:cBhvr>
                                      <p:tavLst>
                                        <p:tav tm="0">
                                          <p:val>
                                            <p:strVal val="#ppt_h/10"/>
                                          </p:val>
                                        </p:tav>
                                        <p:tav tm="50000">
                                          <p:val>
                                            <p:strVal val="#ppt_h+.01"/>
                                          </p:val>
                                        </p:tav>
                                        <p:tav tm="100000">
                                          <p:val>
                                            <p:strVal val="#ppt_h"/>
                                          </p:val>
                                        </p:tav>
                                      </p:tavLst>
                                    </p:anim>
                                    <p:anim calcmode="lin" valueType="num">
                                      <p:cBhvr>
                                        <p:cTn id="67" dur="500" fill="hold"/>
                                        <p:tgtEl>
                                          <p:spTgt spid="20"/>
                                        </p:tgtEl>
                                        <p:attrNameLst>
                                          <p:attrName>ppt_w</p:attrName>
                                        </p:attrNameLst>
                                      </p:cBhvr>
                                      <p:tavLst>
                                        <p:tav tm="0">
                                          <p:val>
                                            <p:strVal val="#ppt_w/10"/>
                                          </p:val>
                                        </p:tav>
                                        <p:tav tm="50000">
                                          <p:val>
                                            <p:strVal val="#ppt_w+.01"/>
                                          </p:val>
                                        </p:tav>
                                        <p:tav tm="100000">
                                          <p:val>
                                            <p:strVal val="#ppt_w"/>
                                          </p:val>
                                        </p:tav>
                                      </p:tavLst>
                                    </p:anim>
                                    <p:animEffect transition="in" filter="fade">
                                      <p:cBhvr>
                                        <p:cTn id="68" dur="500" tmFilter="0,0; .5, 1; 1, 1"/>
                                        <p:tgtEl>
                                          <p:spTgt spid="20"/>
                                        </p:tgtEl>
                                      </p:cBhvr>
                                    </p:animEffect>
                                  </p:childTnLst>
                                </p:cTn>
                              </p:par>
                            </p:childTnLst>
                          </p:cTn>
                        </p:par>
                        <p:par>
                          <p:cTn id="69" fill="hold">
                            <p:stCondLst>
                              <p:cond delay="2500"/>
                            </p:stCondLst>
                            <p:childTnLst>
                              <p:par>
                                <p:cTn id="70" presetID="41" presetClass="entr" presetSubtype="0" fill="hold" grpId="0" nodeType="afterEffect">
                                  <p:stCondLst>
                                    <p:cond delay="0"/>
                                  </p:stCondLst>
                                  <p:childTnLst>
                                    <p:set>
                                      <p:cBhvr>
                                        <p:cTn id="71" dur="1" fill="hold">
                                          <p:stCondLst>
                                            <p:cond delay="0"/>
                                          </p:stCondLst>
                                        </p:cTn>
                                        <p:tgtEl>
                                          <p:spTgt spid="21"/>
                                        </p:tgtEl>
                                        <p:attrNameLst>
                                          <p:attrName>style.visibility</p:attrName>
                                        </p:attrNameLst>
                                      </p:cBhvr>
                                      <p:to>
                                        <p:strVal val="visible"/>
                                      </p:to>
                                    </p:set>
                                    <p:anim calcmode="lin" valueType="num">
                                      <p:cBhvr>
                                        <p:cTn id="72" dur="500" fill="hold"/>
                                        <p:tgtEl>
                                          <p:spTgt spid="21"/>
                                        </p:tgtEl>
                                        <p:attrNameLst>
                                          <p:attrName>ppt_x</p:attrName>
                                        </p:attrNameLst>
                                      </p:cBhvr>
                                      <p:tavLst>
                                        <p:tav tm="0">
                                          <p:val>
                                            <p:strVal val="#ppt_x"/>
                                          </p:val>
                                        </p:tav>
                                        <p:tav tm="50000">
                                          <p:val>
                                            <p:strVal val="#ppt_x+.1"/>
                                          </p:val>
                                        </p:tav>
                                        <p:tav tm="100000">
                                          <p:val>
                                            <p:strVal val="#ppt_x"/>
                                          </p:val>
                                        </p:tav>
                                      </p:tavLst>
                                    </p:anim>
                                    <p:anim calcmode="lin" valueType="num">
                                      <p:cBhvr>
                                        <p:cTn id="73" dur="500" fill="hold"/>
                                        <p:tgtEl>
                                          <p:spTgt spid="21"/>
                                        </p:tgtEl>
                                        <p:attrNameLst>
                                          <p:attrName>ppt_y</p:attrName>
                                        </p:attrNameLst>
                                      </p:cBhvr>
                                      <p:tavLst>
                                        <p:tav tm="0">
                                          <p:val>
                                            <p:strVal val="#ppt_y"/>
                                          </p:val>
                                        </p:tav>
                                        <p:tav tm="100000">
                                          <p:val>
                                            <p:strVal val="#ppt_y"/>
                                          </p:val>
                                        </p:tav>
                                      </p:tavLst>
                                    </p:anim>
                                    <p:anim calcmode="lin" valueType="num">
                                      <p:cBhvr>
                                        <p:cTn id="74" dur="500" fill="hold"/>
                                        <p:tgtEl>
                                          <p:spTgt spid="21"/>
                                        </p:tgtEl>
                                        <p:attrNameLst>
                                          <p:attrName>ppt_h</p:attrName>
                                        </p:attrNameLst>
                                      </p:cBhvr>
                                      <p:tavLst>
                                        <p:tav tm="0">
                                          <p:val>
                                            <p:strVal val="#ppt_h/10"/>
                                          </p:val>
                                        </p:tav>
                                        <p:tav tm="50000">
                                          <p:val>
                                            <p:strVal val="#ppt_h+.01"/>
                                          </p:val>
                                        </p:tav>
                                        <p:tav tm="100000">
                                          <p:val>
                                            <p:strVal val="#ppt_h"/>
                                          </p:val>
                                        </p:tav>
                                      </p:tavLst>
                                    </p:anim>
                                    <p:anim calcmode="lin" valueType="num">
                                      <p:cBhvr>
                                        <p:cTn id="75" dur="500" fill="hold"/>
                                        <p:tgtEl>
                                          <p:spTgt spid="21"/>
                                        </p:tgtEl>
                                        <p:attrNameLst>
                                          <p:attrName>ppt_w</p:attrName>
                                        </p:attrNameLst>
                                      </p:cBhvr>
                                      <p:tavLst>
                                        <p:tav tm="0">
                                          <p:val>
                                            <p:strVal val="#ppt_w/10"/>
                                          </p:val>
                                        </p:tav>
                                        <p:tav tm="50000">
                                          <p:val>
                                            <p:strVal val="#ppt_w+.01"/>
                                          </p:val>
                                        </p:tav>
                                        <p:tav tm="100000">
                                          <p:val>
                                            <p:strVal val="#ppt_w"/>
                                          </p:val>
                                        </p:tav>
                                      </p:tavLst>
                                    </p:anim>
                                    <p:animEffect transition="in" filter="fade">
                                      <p:cBhvr>
                                        <p:cTn id="76" dur="500" tmFilter="0,0; .5, 1; 1, 1"/>
                                        <p:tgtEl>
                                          <p:spTgt spid="21"/>
                                        </p:tgtEl>
                                      </p:cBhvr>
                                    </p:animEffect>
                                  </p:childTnLst>
                                </p:cTn>
                              </p:par>
                            </p:childTnLst>
                          </p:cTn>
                        </p:par>
                        <p:par>
                          <p:cTn id="77" fill="hold">
                            <p:stCondLst>
                              <p:cond delay="3000"/>
                            </p:stCondLst>
                            <p:childTnLst>
                              <p:par>
                                <p:cTn id="78" presetID="41" presetClass="entr" presetSubtype="0" fill="hold" grpId="0" nodeType="afterEffect">
                                  <p:stCondLst>
                                    <p:cond delay="0"/>
                                  </p:stCondLst>
                                  <p:childTnLst>
                                    <p:set>
                                      <p:cBhvr>
                                        <p:cTn id="79" dur="1" fill="hold">
                                          <p:stCondLst>
                                            <p:cond delay="0"/>
                                          </p:stCondLst>
                                        </p:cTn>
                                        <p:tgtEl>
                                          <p:spTgt spid="22"/>
                                        </p:tgtEl>
                                        <p:attrNameLst>
                                          <p:attrName>style.visibility</p:attrName>
                                        </p:attrNameLst>
                                      </p:cBhvr>
                                      <p:to>
                                        <p:strVal val="visible"/>
                                      </p:to>
                                    </p:set>
                                    <p:anim calcmode="lin" valueType="num">
                                      <p:cBhvr>
                                        <p:cTn id="80" dur="500" fill="hold"/>
                                        <p:tgtEl>
                                          <p:spTgt spid="22"/>
                                        </p:tgtEl>
                                        <p:attrNameLst>
                                          <p:attrName>ppt_x</p:attrName>
                                        </p:attrNameLst>
                                      </p:cBhvr>
                                      <p:tavLst>
                                        <p:tav tm="0">
                                          <p:val>
                                            <p:strVal val="#ppt_x"/>
                                          </p:val>
                                        </p:tav>
                                        <p:tav tm="50000">
                                          <p:val>
                                            <p:strVal val="#ppt_x+.1"/>
                                          </p:val>
                                        </p:tav>
                                        <p:tav tm="100000">
                                          <p:val>
                                            <p:strVal val="#ppt_x"/>
                                          </p:val>
                                        </p:tav>
                                      </p:tavLst>
                                    </p:anim>
                                    <p:anim calcmode="lin" valueType="num">
                                      <p:cBhvr>
                                        <p:cTn id="81" dur="500" fill="hold"/>
                                        <p:tgtEl>
                                          <p:spTgt spid="22"/>
                                        </p:tgtEl>
                                        <p:attrNameLst>
                                          <p:attrName>ppt_y</p:attrName>
                                        </p:attrNameLst>
                                      </p:cBhvr>
                                      <p:tavLst>
                                        <p:tav tm="0">
                                          <p:val>
                                            <p:strVal val="#ppt_y"/>
                                          </p:val>
                                        </p:tav>
                                        <p:tav tm="100000">
                                          <p:val>
                                            <p:strVal val="#ppt_y"/>
                                          </p:val>
                                        </p:tav>
                                      </p:tavLst>
                                    </p:anim>
                                    <p:anim calcmode="lin" valueType="num">
                                      <p:cBhvr>
                                        <p:cTn id="82" dur="500" fill="hold"/>
                                        <p:tgtEl>
                                          <p:spTgt spid="22"/>
                                        </p:tgtEl>
                                        <p:attrNameLst>
                                          <p:attrName>ppt_h</p:attrName>
                                        </p:attrNameLst>
                                      </p:cBhvr>
                                      <p:tavLst>
                                        <p:tav tm="0">
                                          <p:val>
                                            <p:strVal val="#ppt_h/10"/>
                                          </p:val>
                                        </p:tav>
                                        <p:tav tm="50000">
                                          <p:val>
                                            <p:strVal val="#ppt_h+.01"/>
                                          </p:val>
                                        </p:tav>
                                        <p:tav tm="100000">
                                          <p:val>
                                            <p:strVal val="#ppt_h"/>
                                          </p:val>
                                        </p:tav>
                                      </p:tavLst>
                                    </p:anim>
                                    <p:anim calcmode="lin" valueType="num">
                                      <p:cBhvr>
                                        <p:cTn id="83" dur="500" fill="hold"/>
                                        <p:tgtEl>
                                          <p:spTgt spid="22"/>
                                        </p:tgtEl>
                                        <p:attrNameLst>
                                          <p:attrName>ppt_w</p:attrName>
                                        </p:attrNameLst>
                                      </p:cBhvr>
                                      <p:tavLst>
                                        <p:tav tm="0">
                                          <p:val>
                                            <p:strVal val="#ppt_w/10"/>
                                          </p:val>
                                        </p:tav>
                                        <p:tav tm="50000">
                                          <p:val>
                                            <p:strVal val="#ppt_w+.01"/>
                                          </p:val>
                                        </p:tav>
                                        <p:tav tm="100000">
                                          <p:val>
                                            <p:strVal val="#ppt_w"/>
                                          </p:val>
                                        </p:tav>
                                      </p:tavLst>
                                    </p:anim>
                                    <p:animEffect transition="in" filter="fade">
                                      <p:cBhvr>
                                        <p:cTn id="84" dur="500" tmFilter="0,0; .5, 1; 1, 1"/>
                                        <p:tgtEl>
                                          <p:spTgt spid="22"/>
                                        </p:tgtEl>
                                      </p:cBhvr>
                                    </p:animEffect>
                                  </p:childTnLst>
                                </p:cTn>
                              </p:par>
                            </p:childTnLst>
                          </p:cTn>
                        </p:par>
                        <p:par>
                          <p:cTn id="85" fill="hold">
                            <p:stCondLst>
                              <p:cond delay="3500"/>
                            </p:stCondLst>
                            <p:childTnLst>
                              <p:par>
                                <p:cTn id="86" presetID="41" presetClass="entr" presetSubtype="0" fill="hold" grpId="0" nodeType="afterEffect">
                                  <p:stCondLst>
                                    <p:cond delay="0"/>
                                  </p:stCondLst>
                                  <p:childTnLst>
                                    <p:set>
                                      <p:cBhvr>
                                        <p:cTn id="87" dur="1" fill="hold">
                                          <p:stCondLst>
                                            <p:cond delay="0"/>
                                          </p:stCondLst>
                                        </p:cTn>
                                        <p:tgtEl>
                                          <p:spTgt spid="23"/>
                                        </p:tgtEl>
                                        <p:attrNameLst>
                                          <p:attrName>style.visibility</p:attrName>
                                        </p:attrNameLst>
                                      </p:cBhvr>
                                      <p:to>
                                        <p:strVal val="visible"/>
                                      </p:to>
                                    </p:set>
                                    <p:anim calcmode="lin" valueType="num">
                                      <p:cBhvr>
                                        <p:cTn id="88" dur="500" fill="hold"/>
                                        <p:tgtEl>
                                          <p:spTgt spid="23"/>
                                        </p:tgtEl>
                                        <p:attrNameLst>
                                          <p:attrName>ppt_x</p:attrName>
                                        </p:attrNameLst>
                                      </p:cBhvr>
                                      <p:tavLst>
                                        <p:tav tm="0">
                                          <p:val>
                                            <p:strVal val="#ppt_x"/>
                                          </p:val>
                                        </p:tav>
                                        <p:tav tm="50000">
                                          <p:val>
                                            <p:strVal val="#ppt_x+.1"/>
                                          </p:val>
                                        </p:tav>
                                        <p:tav tm="100000">
                                          <p:val>
                                            <p:strVal val="#ppt_x"/>
                                          </p:val>
                                        </p:tav>
                                      </p:tavLst>
                                    </p:anim>
                                    <p:anim calcmode="lin" valueType="num">
                                      <p:cBhvr>
                                        <p:cTn id="89" dur="500" fill="hold"/>
                                        <p:tgtEl>
                                          <p:spTgt spid="23"/>
                                        </p:tgtEl>
                                        <p:attrNameLst>
                                          <p:attrName>ppt_y</p:attrName>
                                        </p:attrNameLst>
                                      </p:cBhvr>
                                      <p:tavLst>
                                        <p:tav tm="0">
                                          <p:val>
                                            <p:strVal val="#ppt_y"/>
                                          </p:val>
                                        </p:tav>
                                        <p:tav tm="100000">
                                          <p:val>
                                            <p:strVal val="#ppt_y"/>
                                          </p:val>
                                        </p:tav>
                                      </p:tavLst>
                                    </p:anim>
                                    <p:anim calcmode="lin" valueType="num">
                                      <p:cBhvr>
                                        <p:cTn id="90" dur="500" fill="hold"/>
                                        <p:tgtEl>
                                          <p:spTgt spid="23"/>
                                        </p:tgtEl>
                                        <p:attrNameLst>
                                          <p:attrName>ppt_h</p:attrName>
                                        </p:attrNameLst>
                                      </p:cBhvr>
                                      <p:tavLst>
                                        <p:tav tm="0">
                                          <p:val>
                                            <p:strVal val="#ppt_h/10"/>
                                          </p:val>
                                        </p:tav>
                                        <p:tav tm="50000">
                                          <p:val>
                                            <p:strVal val="#ppt_h+.01"/>
                                          </p:val>
                                        </p:tav>
                                        <p:tav tm="100000">
                                          <p:val>
                                            <p:strVal val="#ppt_h"/>
                                          </p:val>
                                        </p:tav>
                                      </p:tavLst>
                                    </p:anim>
                                    <p:anim calcmode="lin" valueType="num">
                                      <p:cBhvr>
                                        <p:cTn id="91" dur="500" fill="hold"/>
                                        <p:tgtEl>
                                          <p:spTgt spid="23"/>
                                        </p:tgtEl>
                                        <p:attrNameLst>
                                          <p:attrName>ppt_w</p:attrName>
                                        </p:attrNameLst>
                                      </p:cBhvr>
                                      <p:tavLst>
                                        <p:tav tm="0">
                                          <p:val>
                                            <p:strVal val="#ppt_w/10"/>
                                          </p:val>
                                        </p:tav>
                                        <p:tav tm="50000">
                                          <p:val>
                                            <p:strVal val="#ppt_w+.01"/>
                                          </p:val>
                                        </p:tav>
                                        <p:tav tm="100000">
                                          <p:val>
                                            <p:strVal val="#ppt_w"/>
                                          </p:val>
                                        </p:tav>
                                      </p:tavLst>
                                    </p:anim>
                                    <p:animEffect transition="in" filter="fade">
                                      <p:cBhvr>
                                        <p:cTn id="92" dur="500" tmFilter="0,0; .5, 1; 1, 1"/>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P spid="14" grpId="0" animBg="1"/>
      <p:bldP spid="15" grpId="0" animBg="1"/>
      <p:bldP spid="17" grpId="0" animBg="1"/>
      <p:bldP spid="18" grpId="0" animBg="1"/>
      <p:bldP spid="19" grpId="0" animBg="1"/>
      <p:bldP spid="20" grpId="0" animBg="1"/>
      <p:bldP spid="21" grpId="0" animBg="1"/>
      <p:bldP spid="22" grpId="0" animBg="1"/>
      <p:bldP spid="2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40"/>
            <a:ext cx="12190413" cy="6857107"/>
          </a:xfrm>
          <a:prstGeom prst="rect">
            <a:avLst/>
          </a:prstGeom>
        </p:spPr>
      </p:pic>
      <p:grpSp>
        <p:nvGrpSpPr>
          <p:cNvPr id="10" name="组合 9"/>
          <p:cNvGrpSpPr/>
          <p:nvPr/>
        </p:nvGrpSpPr>
        <p:grpSpPr>
          <a:xfrm>
            <a:off x="4328583" y="2890355"/>
            <a:ext cx="3844322" cy="1138487"/>
            <a:chOff x="808515" y="3237069"/>
            <a:chExt cx="3844322" cy="1138487"/>
          </a:xfrm>
        </p:grpSpPr>
        <p:sp>
          <p:nvSpPr>
            <p:cNvPr id="11" name="文本框 10"/>
            <p:cNvSpPr txBox="1"/>
            <p:nvPr/>
          </p:nvSpPr>
          <p:spPr>
            <a:xfrm>
              <a:off x="1412815" y="4006224"/>
              <a:ext cx="2635722" cy="369332"/>
            </a:xfrm>
            <a:prstGeom prst="rect">
              <a:avLst/>
            </a:prstGeom>
            <a:noFill/>
          </p:spPr>
          <p:txBody>
            <a:bodyPr wrap="none" rtlCol="0">
              <a:spAutoFit/>
            </a:bodyPr>
            <a:lstStyle/>
            <a:p>
              <a:pPr algn="ctr"/>
              <a:r>
                <a:rPr lang="en-US" altLang="zh-CN" cap="all" dirty="0">
                  <a:solidFill>
                    <a:schemeClr val="tx2">
                      <a:lumMod val="50000"/>
                    </a:schemeClr>
                  </a:solidFill>
                  <a:latin typeface="微软雅黑" panose="020B0503020204020204" pitchFamily="34" charset="-122"/>
                  <a:ea typeface="微软雅黑" panose="020B0503020204020204" pitchFamily="34" charset="-122"/>
                  <a:cs typeface="Microsoft JhengHei Light" panose="020B0304030504040204" pitchFamily="34" charset="-122"/>
                </a:rPr>
                <a:t>THE Scenery DESIGN</a:t>
              </a:r>
              <a:endParaRPr lang="zh-CN" altLang="en-US" cap="all" dirty="0">
                <a:solidFill>
                  <a:schemeClr val="tx2">
                    <a:lumMod val="50000"/>
                  </a:schemeClr>
                </a:solidFill>
                <a:latin typeface="微软雅黑" panose="020B0503020204020204" pitchFamily="34" charset="-122"/>
                <a:ea typeface="微软雅黑" panose="020B0503020204020204" pitchFamily="34" charset="-122"/>
                <a:cs typeface="Microsoft JhengHei Light" panose="020B0304030504040204" pitchFamily="34" charset="-122"/>
              </a:endParaRPr>
            </a:p>
          </p:txBody>
        </p:sp>
        <p:sp>
          <p:nvSpPr>
            <p:cNvPr id="12" name="文本框 12"/>
            <p:cNvSpPr txBox="1"/>
            <p:nvPr/>
          </p:nvSpPr>
          <p:spPr>
            <a:xfrm>
              <a:off x="808515" y="3237069"/>
              <a:ext cx="3844322" cy="830997"/>
            </a:xfrm>
            <a:prstGeom prst="rect">
              <a:avLst/>
            </a:prstGeom>
            <a:noFill/>
          </p:spPr>
          <p:txBody>
            <a:bodyPr wrap="none" rtlCol="0">
              <a:spAutoFit/>
            </a:bodyPr>
            <a:lstStyle/>
            <a:p>
              <a:pPr algn="ctr"/>
              <a:r>
                <a:rPr lang="zh-CN" altLang="en-US" sz="4800" dirty="0">
                  <a:solidFill>
                    <a:schemeClr val="tx2">
                      <a:lumMod val="50000"/>
                    </a:schemeClr>
                  </a:solidFill>
                  <a:latin typeface="叶根友行书繁" panose="02010601030101010101" pitchFamily="2" charset="-122"/>
                  <a:ea typeface="叶根友行书繁" panose="02010601030101010101" pitchFamily="2" charset="-122"/>
                  <a:cs typeface="Microsoft JhengHei Light" panose="020B0304030504040204" pitchFamily="34" charset="-122"/>
                </a:rPr>
                <a:t>明年工作计划</a:t>
              </a:r>
            </a:p>
          </p:txBody>
        </p:sp>
      </p:grpSp>
      <p:grpSp>
        <p:nvGrpSpPr>
          <p:cNvPr id="19" name="组合 18"/>
          <p:cNvGrpSpPr/>
          <p:nvPr/>
        </p:nvGrpSpPr>
        <p:grpSpPr>
          <a:xfrm>
            <a:off x="5611113" y="1455104"/>
            <a:ext cx="1401160" cy="1513203"/>
            <a:chOff x="8754959" y="2629167"/>
            <a:chExt cx="1401160" cy="1513203"/>
          </a:xfrm>
        </p:grpSpPr>
        <p:sp>
          <p:nvSpPr>
            <p:cNvPr id="21" name="TextBox 1"/>
            <p:cNvSpPr txBox="1">
              <a:spLocks noChangeArrowheads="1"/>
            </p:cNvSpPr>
            <p:nvPr/>
          </p:nvSpPr>
          <p:spPr bwMode="auto">
            <a:xfrm>
              <a:off x="8955790" y="2629167"/>
              <a:ext cx="1200329" cy="1513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square">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zh-CN" altLang="en-US" sz="6600" dirty="0">
                  <a:latin typeface="叶根友刀锋黑草" panose="02010601030101010101" pitchFamily="2" charset="-122"/>
                  <a:ea typeface="叶根友刀锋黑草" panose="02010601030101010101" pitchFamily="2" charset="-122"/>
                </a:rPr>
                <a:t>肆</a:t>
              </a:r>
            </a:p>
          </p:txBody>
        </p:sp>
        <p:pic>
          <p:nvPicPr>
            <p:cNvPr id="22" name="Picture 2" descr="G:\公司\茶\印章.png"/>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bright="30000"/>
                      </a14:imgEffect>
                    </a14:imgLayer>
                  </a14:imgProps>
                </a:ext>
                <a:ext uri="{28A0092B-C50C-407E-A947-70E740481C1C}">
                  <a14:useLocalDpi xmlns:a14="http://schemas.microsoft.com/office/drawing/2010/main" val="0"/>
                </a:ext>
              </a:extLst>
            </a:blip>
            <a:srcRect/>
            <a:stretch>
              <a:fillRect/>
            </a:stretch>
          </p:blipFill>
          <p:spPr bwMode="auto">
            <a:xfrm>
              <a:off x="8754959" y="2705725"/>
              <a:ext cx="369086" cy="78823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3" name="直接连接符 2"/>
          <p:cNvCxnSpPr/>
          <p:nvPr/>
        </p:nvCxnSpPr>
        <p:spPr>
          <a:xfrm>
            <a:off x="5395960" y="2528049"/>
            <a:ext cx="1401160" cy="0"/>
          </a:xfrm>
          <a:prstGeom prst="line">
            <a:avLst/>
          </a:prstGeom>
          <a:ln>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
      <p:transition spd="slow" advTm="100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750"/>
                                            <p:tgtEl>
                                              <p:spTgt spid="13"/>
                                            </p:tgtEl>
                                          </p:cBhvr>
                                        </p:animEffect>
                                      </p:childTnLst>
                                    </p:cTn>
                                  </p:par>
                                </p:childTnLst>
                              </p:cTn>
                            </p:par>
                            <p:par>
                              <p:cTn id="8" fill="hold">
                                <p:stCondLst>
                                  <p:cond delay="1000"/>
                                </p:stCondLst>
                                <p:childTnLst>
                                  <p:par>
                                    <p:cTn id="9" presetID="16" presetClass="entr" presetSubtype="21"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arn(inVertical)">
                                          <p:cBhvr>
                                            <p:cTn id="11" dur="500"/>
                                            <p:tgtEl>
                                              <p:spTgt spid="3"/>
                                            </p:tgtEl>
                                          </p:cBhvr>
                                        </p:animEffect>
                                      </p:childTnLst>
                                    </p:cTn>
                                  </p:par>
                                </p:childTnLst>
                              </p:cTn>
                            </p:par>
                            <p:par>
                              <p:cTn id="12" fill="hold">
                                <p:stCondLst>
                                  <p:cond delay="1500"/>
                                </p:stCondLst>
                                <p:childTnLst>
                                  <p:par>
                                    <p:cTn id="13" presetID="2" presetClass="entr" presetSubtype="1" fill="hold" nodeType="afterEffect" p14:presetBounceEnd="66000">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14:bounceEnd="66000">
                                          <p:cBhvr additive="base">
                                            <p:cTn id="15" dur="1000" fill="hold"/>
                                            <p:tgtEl>
                                              <p:spTgt spid="19"/>
                                            </p:tgtEl>
                                            <p:attrNameLst>
                                              <p:attrName>ppt_x</p:attrName>
                                            </p:attrNameLst>
                                          </p:cBhvr>
                                          <p:tavLst>
                                            <p:tav tm="0">
                                              <p:val>
                                                <p:strVal val="#ppt_x"/>
                                              </p:val>
                                            </p:tav>
                                            <p:tav tm="100000">
                                              <p:val>
                                                <p:strVal val="#ppt_x"/>
                                              </p:val>
                                            </p:tav>
                                          </p:tavLst>
                                        </p:anim>
                                        <p:anim calcmode="lin" valueType="num" p14:bounceEnd="66000">
                                          <p:cBhvr additive="base">
                                            <p:cTn id="16" dur="1000" fill="hold"/>
                                            <p:tgtEl>
                                              <p:spTgt spid="19"/>
                                            </p:tgtEl>
                                            <p:attrNameLst>
                                              <p:attrName>ppt_y</p:attrName>
                                            </p:attrNameLst>
                                          </p:cBhvr>
                                          <p:tavLst>
                                            <p:tav tm="0">
                                              <p:val>
                                                <p:strVal val="0-#ppt_h/2"/>
                                              </p:val>
                                            </p:tav>
                                            <p:tav tm="100000">
                                              <p:val>
                                                <p:strVal val="#ppt_y"/>
                                              </p:val>
                                            </p:tav>
                                          </p:tavLst>
                                        </p:anim>
                                      </p:childTnLst>
                                    </p:cTn>
                                  </p:par>
                                </p:childTnLst>
                              </p:cTn>
                            </p:par>
                            <p:par>
                              <p:cTn id="17" fill="hold">
                                <p:stCondLst>
                                  <p:cond delay="2500"/>
                                </p:stCondLst>
                                <p:childTnLst>
                                  <p:par>
                                    <p:cTn id="18" presetID="22" presetClass="entr" presetSubtype="8" fill="hold"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left)">
                                          <p:cBhvr>
                                            <p:cTn id="2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750"/>
                                            <p:tgtEl>
                                              <p:spTgt spid="13"/>
                                            </p:tgtEl>
                                          </p:cBhvr>
                                        </p:animEffect>
                                      </p:childTnLst>
                                    </p:cTn>
                                  </p:par>
                                </p:childTnLst>
                              </p:cTn>
                            </p:par>
                            <p:par>
                              <p:cTn id="8" fill="hold">
                                <p:stCondLst>
                                  <p:cond delay="1000"/>
                                </p:stCondLst>
                                <p:childTnLst>
                                  <p:par>
                                    <p:cTn id="9" presetID="16" presetClass="entr" presetSubtype="21"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arn(inVertical)">
                                          <p:cBhvr>
                                            <p:cTn id="11" dur="500"/>
                                            <p:tgtEl>
                                              <p:spTgt spid="3"/>
                                            </p:tgtEl>
                                          </p:cBhvr>
                                        </p:animEffect>
                                      </p:childTnLst>
                                    </p:cTn>
                                  </p:par>
                                </p:childTnLst>
                              </p:cTn>
                            </p:par>
                            <p:par>
                              <p:cTn id="12" fill="hold">
                                <p:stCondLst>
                                  <p:cond delay="1500"/>
                                </p:stCondLst>
                                <p:childTnLst>
                                  <p:par>
                                    <p:cTn id="13" presetID="2" presetClass="entr" presetSubtype="1" fill="hold" nodeType="after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1000" fill="hold"/>
                                            <p:tgtEl>
                                              <p:spTgt spid="19"/>
                                            </p:tgtEl>
                                            <p:attrNameLst>
                                              <p:attrName>ppt_x</p:attrName>
                                            </p:attrNameLst>
                                          </p:cBhvr>
                                          <p:tavLst>
                                            <p:tav tm="0">
                                              <p:val>
                                                <p:strVal val="#ppt_x"/>
                                              </p:val>
                                            </p:tav>
                                            <p:tav tm="100000">
                                              <p:val>
                                                <p:strVal val="#ppt_x"/>
                                              </p:val>
                                            </p:tav>
                                          </p:tavLst>
                                        </p:anim>
                                        <p:anim calcmode="lin" valueType="num">
                                          <p:cBhvr additive="base">
                                            <p:cTn id="16" dur="1000" fill="hold"/>
                                            <p:tgtEl>
                                              <p:spTgt spid="19"/>
                                            </p:tgtEl>
                                            <p:attrNameLst>
                                              <p:attrName>ppt_y</p:attrName>
                                            </p:attrNameLst>
                                          </p:cBhvr>
                                          <p:tavLst>
                                            <p:tav tm="0">
                                              <p:val>
                                                <p:strVal val="0-#ppt_h/2"/>
                                              </p:val>
                                            </p:tav>
                                            <p:tav tm="100000">
                                              <p:val>
                                                <p:strVal val="#ppt_y"/>
                                              </p:val>
                                            </p:tav>
                                          </p:tavLst>
                                        </p:anim>
                                      </p:childTnLst>
                                    </p:cTn>
                                  </p:par>
                                </p:childTnLst>
                              </p:cTn>
                            </p:par>
                            <p:par>
                              <p:cTn id="17" fill="hold">
                                <p:stCondLst>
                                  <p:cond delay="2500"/>
                                </p:stCondLst>
                                <p:childTnLst>
                                  <p:par>
                                    <p:cTn id="18" presetID="22" presetClass="entr" presetSubtype="8" fill="hold"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left)">
                                          <p:cBhvr>
                                            <p:cTn id="2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40"/>
            <a:ext cx="12190413" cy="6857107"/>
          </a:xfrm>
          <a:prstGeom prst="rect">
            <a:avLst/>
          </a:prstGeom>
        </p:spPr>
      </p:pic>
      <p:grpSp>
        <p:nvGrpSpPr>
          <p:cNvPr id="25" name="组合 24"/>
          <p:cNvGrpSpPr/>
          <p:nvPr/>
        </p:nvGrpSpPr>
        <p:grpSpPr>
          <a:xfrm>
            <a:off x="3590032" y="1469687"/>
            <a:ext cx="1606005" cy="2434796"/>
            <a:chOff x="8550114" y="1707574"/>
            <a:chExt cx="1606005" cy="2434796"/>
          </a:xfrm>
        </p:grpSpPr>
        <p:sp>
          <p:nvSpPr>
            <p:cNvPr id="26" name="TextBox 1"/>
            <p:cNvSpPr txBox="1">
              <a:spLocks noChangeArrowheads="1"/>
            </p:cNvSpPr>
            <p:nvPr/>
          </p:nvSpPr>
          <p:spPr bwMode="auto">
            <a:xfrm>
              <a:off x="8550114" y="1707574"/>
              <a:ext cx="1292662" cy="12208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square">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zh-CN" altLang="en-US" sz="7200" dirty="0">
                  <a:latin typeface="叶根友刀锋黑草" panose="02010601030101010101" pitchFamily="2" charset="-122"/>
                  <a:ea typeface="叶根友刀锋黑草" panose="02010601030101010101" pitchFamily="2" charset="-122"/>
                </a:rPr>
                <a:t>目</a:t>
              </a:r>
            </a:p>
          </p:txBody>
        </p:sp>
        <p:sp>
          <p:nvSpPr>
            <p:cNvPr id="27" name="TextBox 1"/>
            <p:cNvSpPr txBox="1">
              <a:spLocks noChangeArrowheads="1"/>
            </p:cNvSpPr>
            <p:nvPr/>
          </p:nvSpPr>
          <p:spPr bwMode="auto">
            <a:xfrm>
              <a:off x="8955790" y="2629167"/>
              <a:ext cx="1200329" cy="1513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square">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zh-CN" altLang="en-US" sz="6600" dirty="0">
                  <a:latin typeface="叶根友刀锋黑草" panose="02010601030101010101" pitchFamily="2" charset="-122"/>
                  <a:ea typeface="叶根友刀锋黑草" panose="02010601030101010101" pitchFamily="2" charset="-122"/>
                </a:rPr>
                <a:t>录</a:t>
              </a:r>
            </a:p>
          </p:txBody>
        </p:sp>
        <p:pic>
          <p:nvPicPr>
            <p:cNvPr id="28" name="Picture 2" descr="G:\公司\茶\印章.png"/>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bright="30000"/>
                      </a14:imgEffect>
                    </a14:imgLayer>
                  </a14:imgProps>
                </a:ext>
                <a:ext uri="{28A0092B-C50C-407E-A947-70E740481C1C}">
                  <a14:useLocalDpi xmlns:a14="http://schemas.microsoft.com/office/drawing/2010/main" val="0"/>
                </a:ext>
              </a:extLst>
            </a:blip>
            <a:srcRect/>
            <a:stretch>
              <a:fillRect/>
            </a:stretch>
          </p:blipFill>
          <p:spPr bwMode="auto">
            <a:xfrm>
              <a:off x="8754959" y="2705725"/>
              <a:ext cx="369086" cy="78823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 name="组合 3"/>
          <p:cNvGrpSpPr/>
          <p:nvPr/>
        </p:nvGrpSpPr>
        <p:grpSpPr>
          <a:xfrm>
            <a:off x="5548737" y="1436167"/>
            <a:ext cx="3448104" cy="3050039"/>
            <a:chOff x="5434437" y="1779067"/>
            <a:chExt cx="3448104" cy="3050039"/>
          </a:xfrm>
        </p:grpSpPr>
        <p:grpSp>
          <p:nvGrpSpPr>
            <p:cNvPr id="29" name="组合 28"/>
            <p:cNvGrpSpPr/>
            <p:nvPr/>
          </p:nvGrpSpPr>
          <p:grpSpPr>
            <a:xfrm>
              <a:off x="5434437" y="1779067"/>
              <a:ext cx="3448104" cy="3011939"/>
              <a:chOff x="3548970" y="2206019"/>
              <a:chExt cx="2806882" cy="2451828"/>
            </a:xfrm>
          </p:grpSpPr>
          <p:sp>
            <p:nvSpPr>
              <p:cNvPr id="30" name="椭圆 29"/>
              <p:cNvSpPr/>
              <p:nvPr/>
            </p:nvSpPr>
            <p:spPr>
              <a:xfrm>
                <a:off x="3548970" y="2206019"/>
                <a:ext cx="465137" cy="4635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sz="3600" noProof="1">
                    <a:solidFill>
                      <a:schemeClr val="tx2">
                        <a:lumMod val="50000"/>
                      </a:schemeClr>
                    </a:solidFill>
                    <a:latin typeface="Don't Forget" panose="02000000000000000000" pitchFamily="2" charset="0"/>
                    <a:ea typeface="微软雅黑" panose="020B0503020204020204" pitchFamily="34" charset="-122"/>
                  </a:rPr>
                  <a:t>1</a:t>
                </a:r>
                <a:endParaRPr lang="zh-CN" altLang="en-US" sz="3600" noProof="1">
                  <a:solidFill>
                    <a:schemeClr val="tx2">
                      <a:lumMod val="50000"/>
                    </a:schemeClr>
                  </a:solidFill>
                  <a:latin typeface="Don't Forget" panose="02000000000000000000" pitchFamily="2" charset="0"/>
                  <a:ea typeface="微软雅黑" panose="020B0503020204020204" pitchFamily="34" charset="-122"/>
                </a:endParaRPr>
              </a:p>
            </p:txBody>
          </p:sp>
          <p:sp>
            <p:nvSpPr>
              <p:cNvPr id="31" name="椭圆 30"/>
              <p:cNvSpPr/>
              <p:nvPr/>
            </p:nvSpPr>
            <p:spPr>
              <a:xfrm>
                <a:off x="3548970" y="2863246"/>
                <a:ext cx="465137" cy="46513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sz="3600" noProof="1">
                    <a:solidFill>
                      <a:srgbClr val="C00000"/>
                    </a:solidFill>
                    <a:latin typeface="Don't Forget" panose="02000000000000000000" pitchFamily="2" charset="0"/>
                    <a:ea typeface="微软雅黑" panose="020B0503020204020204" pitchFamily="34" charset="-122"/>
                  </a:rPr>
                  <a:t>2</a:t>
                </a:r>
                <a:endParaRPr lang="zh-CN" altLang="en-US" sz="3600" noProof="1">
                  <a:solidFill>
                    <a:srgbClr val="C00000"/>
                  </a:solidFill>
                  <a:latin typeface="Don't Forget" panose="02000000000000000000" pitchFamily="2" charset="0"/>
                  <a:ea typeface="微软雅黑" panose="020B0503020204020204" pitchFamily="34" charset="-122"/>
                </a:endParaRPr>
              </a:p>
            </p:txBody>
          </p:sp>
          <p:sp>
            <p:nvSpPr>
              <p:cNvPr id="32" name="椭圆 31"/>
              <p:cNvSpPr/>
              <p:nvPr/>
            </p:nvSpPr>
            <p:spPr>
              <a:xfrm>
                <a:off x="3548970" y="3522060"/>
                <a:ext cx="465137" cy="4635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sz="3600" noProof="1">
                    <a:solidFill>
                      <a:schemeClr val="tx2">
                        <a:lumMod val="50000"/>
                      </a:schemeClr>
                    </a:solidFill>
                    <a:latin typeface="Don't Forget" panose="02000000000000000000" pitchFamily="2" charset="0"/>
                    <a:ea typeface="微软雅黑" panose="020B0503020204020204" pitchFamily="34" charset="-122"/>
                  </a:rPr>
                  <a:t>3</a:t>
                </a:r>
                <a:endParaRPr lang="zh-CN" altLang="en-US" sz="3600" noProof="1">
                  <a:solidFill>
                    <a:schemeClr val="tx2">
                      <a:lumMod val="50000"/>
                    </a:schemeClr>
                  </a:solidFill>
                  <a:latin typeface="Don't Forget" panose="02000000000000000000" pitchFamily="2" charset="0"/>
                  <a:ea typeface="微软雅黑" panose="020B0503020204020204" pitchFamily="34" charset="-122"/>
                </a:endParaRPr>
              </a:p>
            </p:txBody>
          </p:sp>
          <p:sp>
            <p:nvSpPr>
              <p:cNvPr id="33" name="椭圆 32"/>
              <p:cNvSpPr/>
              <p:nvPr/>
            </p:nvSpPr>
            <p:spPr>
              <a:xfrm>
                <a:off x="3548970" y="4179285"/>
                <a:ext cx="465137" cy="465137"/>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sz="3600" noProof="1">
                    <a:solidFill>
                      <a:srgbClr val="C00000"/>
                    </a:solidFill>
                    <a:latin typeface="Don't Forget" panose="02000000000000000000" pitchFamily="2" charset="0"/>
                    <a:ea typeface="微软雅黑" panose="020B0503020204020204" pitchFamily="34" charset="-122"/>
                  </a:rPr>
                  <a:t>4</a:t>
                </a:r>
                <a:endParaRPr lang="zh-CN" altLang="en-US" sz="3600" noProof="1">
                  <a:solidFill>
                    <a:srgbClr val="C00000"/>
                  </a:solidFill>
                  <a:latin typeface="Don't Forget" panose="02000000000000000000" pitchFamily="2" charset="0"/>
                  <a:ea typeface="微软雅黑" panose="020B0503020204020204" pitchFamily="34" charset="-122"/>
                </a:endParaRPr>
              </a:p>
            </p:txBody>
          </p:sp>
          <p:sp>
            <p:nvSpPr>
              <p:cNvPr id="35" name="矩形 34"/>
              <p:cNvSpPr/>
              <p:nvPr/>
            </p:nvSpPr>
            <p:spPr>
              <a:xfrm>
                <a:off x="4248038" y="2257448"/>
                <a:ext cx="2107814" cy="425920"/>
              </a:xfrm>
              <a:prstGeom prst="rect">
                <a:avLst/>
              </a:prstGeom>
            </p:spPr>
            <p:txBody>
              <a:bodyPr wrap="square">
                <a:spAutoFit/>
              </a:bodyPr>
              <a:lstStyle/>
              <a:p>
                <a:pPr>
                  <a:defRPr/>
                </a:pPr>
                <a:r>
                  <a:rPr lang="zh-CN" altLang="en-US" sz="2800" spc="300" noProof="1">
                    <a:solidFill>
                      <a:schemeClr val="tx2">
                        <a:lumMod val="50000"/>
                      </a:schemeClr>
                    </a:solidFill>
                    <a:latin typeface="华文新魏" panose="02010800040101010101" pitchFamily="2" charset="-122"/>
                    <a:ea typeface="华文新魏" panose="02010800040101010101" pitchFamily="2" charset="-122"/>
                    <a:sym typeface="Arial" panose="020B0604020202020204" pitchFamily="34" charset="0"/>
                  </a:rPr>
                  <a:t>年度工作概述</a:t>
                </a:r>
                <a:endParaRPr lang="zh-CN" altLang="en-US" sz="1200" spc="300" noProof="1">
                  <a:solidFill>
                    <a:schemeClr val="tx2">
                      <a:lumMod val="50000"/>
                    </a:schemeClr>
                  </a:solidFill>
                  <a:latin typeface="华文新魏" panose="02010800040101010101" pitchFamily="2" charset="-122"/>
                  <a:ea typeface="华文新魏" panose="02010800040101010101" pitchFamily="2" charset="-122"/>
                  <a:sym typeface="Arial" panose="020B0604020202020204" pitchFamily="34" charset="0"/>
                </a:endParaRPr>
              </a:p>
            </p:txBody>
          </p:sp>
          <p:sp>
            <p:nvSpPr>
              <p:cNvPr id="36" name="矩形 35"/>
              <p:cNvSpPr/>
              <p:nvPr/>
            </p:nvSpPr>
            <p:spPr>
              <a:xfrm>
                <a:off x="4248038" y="2902810"/>
                <a:ext cx="2107814" cy="425920"/>
              </a:xfrm>
              <a:prstGeom prst="rect">
                <a:avLst/>
              </a:prstGeom>
            </p:spPr>
            <p:txBody>
              <a:bodyPr wrap="square">
                <a:spAutoFit/>
              </a:bodyPr>
              <a:lstStyle/>
              <a:p>
                <a:pPr lvl="0">
                  <a:defRPr/>
                </a:pPr>
                <a:r>
                  <a:rPr lang="zh-CN" altLang="en-US" sz="2800" spc="300" noProof="1">
                    <a:solidFill>
                      <a:srgbClr val="C00000"/>
                    </a:solidFill>
                    <a:latin typeface="华文新魏" panose="02010800040101010101" pitchFamily="2" charset="-122"/>
                    <a:ea typeface="华文新魏" panose="02010800040101010101" pitchFamily="2" charset="-122"/>
                    <a:sym typeface="Arial" panose="020B0604020202020204" pitchFamily="34" charset="0"/>
                  </a:rPr>
                  <a:t>工作完成情况</a:t>
                </a:r>
                <a:endParaRPr lang="zh-CN" altLang="en-US" sz="1200" spc="300" noProof="1">
                  <a:solidFill>
                    <a:srgbClr val="C00000"/>
                  </a:solidFill>
                  <a:latin typeface="华文新魏" panose="02010800040101010101" pitchFamily="2" charset="-122"/>
                  <a:ea typeface="华文新魏" panose="02010800040101010101" pitchFamily="2" charset="-122"/>
                  <a:sym typeface="Arial" panose="020B0604020202020204" pitchFamily="34" charset="0"/>
                </a:endParaRPr>
              </a:p>
            </p:txBody>
          </p:sp>
          <p:sp>
            <p:nvSpPr>
              <p:cNvPr id="37" name="矩形 36"/>
              <p:cNvSpPr/>
              <p:nvPr/>
            </p:nvSpPr>
            <p:spPr>
              <a:xfrm>
                <a:off x="4248038" y="3571598"/>
                <a:ext cx="2107814" cy="425920"/>
              </a:xfrm>
              <a:prstGeom prst="rect">
                <a:avLst/>
              </a:prstGeom>
            </p:spPr>
            <p:txBody>
              <a:bodyPr wrap="square">
                <a:spAutoFit/>
              </a:bodyPr>
              <a:lstStyle/>
              <a:p>
                <a:pPr lvl="0">
                  <a:defRPr/>
                </a:pPr>
                <a:r>
                  <a:rPr lang="zh-CN" altLang="en-US" sz="2800" spc="300" noProof="1">
                    <a:solidFill>
                      <a:schemeClr val="tx2">
                        <a:lumMod val="50000"/>
                      </a:schemeClr>
                    </a:solidFill>
                    <a:latin typeface="华文新魏" panose="02010800040101010101" pitchFamily="2" charset="-122"/>
                    <a:ea typeface="华文新魏" panose="02010800040101010101" pitchFamily="2" charset="-122"/>
                    <a:sym typeface="Arial" panose="020B0604020202020204" pitchFamily="34" charset="0"/>
                  </a:rPr>
                  <a:t>成功项目展示</a:t>
                </a:r>
                <a:endParaRPr lang="zh-CN" altLang="en-US" sz="1200" spc="300" noProof="1">
                  <a:solidFill>
                    <a:schemeClr val="tx2">
                      <a:lumMod val="50000"/>
                    </a:schemeClr>
                  </a:solidFill>
                  <a:latin typeface="华文新魏" panose="02010800040101010101" pitchFamily="2" charset="-122"/>
                  <a:ea typeface="华文新魏" panose="02010800040101010101" pitchFamily="2" charset="-122"/>
                  <a:sym typeface="Arial" panose="020B0604020202020204" pitchFamily="34" charset="0"/>
                </a:endParaRPr>
              </a:p>
            </p:txBody>
          </p:sp>
          <p:sp>
            <p:nvSpPr>
              <p:cNvPr id="38" name="矩形 37"/>
              <p:cNvSpPr/>
              <p:nvPr/>
            </p:nvSpPr>
            <p:spPr>
              <a:xfrm>
                <a:off x="4248038" y="4231927"/>
                <a:ext cx="2107814" cy="425920"/>
              </a:xfrm>
              <a:prstGeom prst="rect">
                <a:avLst/>
              </a:prstGeom>
            </p:spPr>
            <p:txBody>
              <a:bodyPr wrap="square">
                <a:spAutoFit/>
              </a:bodyPr>
              <a:lstStyle/>
              <a:p>
                <a:pPr lvl="0">
                  <a:defRPr/>
                </a:pPr>
                <a:r>
                  <a:rPr lang="zh-CN" altLang="en-US" sz="2800" spc="300" noProof="1">
                    <a:solidFill>
                      <a:srgbClr val="C00000"/>
                    </a:solidFill>
                    <a:latin typeface="华文新魏" panose="02010800040101010101" pitchFamily="2" charset="-122"/>
                    <a:ea typeface="华文新魏" panose="02010800040101010101" pitchFamily="2" charset="-122"/>
                    <a:sym typeface="Arial" panose="020B0604020202020204" pitchFamily="34" charset="0"/>
                  </a:rPr>
                  <a:t>明年工作计划</a:t>
                </a:r>
                <a:endParaRPr lang="zh-CN" altLang="en-US" sz="1200" spc="300" noProof="1">
                  <a:solidFill>
                    <a:srgbClr val="C00000"/>
                  </a:solidFill>
                  <a:latin typeface="华文新魏" panose="02010800040101010101" pitchFamily="2" charset="-122"/>
                  <a:ea typeface="华文新魏" panose="02010800040101010101" pitchFamily="2" charset="-122"/>
                  <a:sym typeface="Arial" panose="020B0604020202020204" pitchFamily="34" charset="0"/>
                </a:endParaRPr>
              </a:p>
            </p:txBody>
          </p:sp>
        </p:grpSp>
        <p:cxnSp>
          <p:nvCxnSpPr>
            <p:cNvPr id="3" name="直接连接符 2"/>
            <p:cNvCxnSpPr/>
            <p:nvPr/>
          </p:nvCxnSpPr>
          <p:spPr>
            <a:xfrm>
              <a:off x="5434437" y="2391280"/>
              <a:ext cx="3252363" cy="0"/>
            </a:xfrm>
            <a:prstGeom prst="line">
              <a:avLst/>
            </a:prstGeom>
            <a:ln>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a:off x="5434437" y="3203889"/>
              <a:ext cx="3252363" cy="0"/>
            </a:xfrm>
            <a:prstGeom prst="line">
              <a:avLst/>
            </a:prstGeom>
            <a:ln>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a:off x="5434437" y="4016498"/>
              <a:ext cx="3252363" cy="0"/>
            </a:xfrm>
            <a:prstGeom prst="line">
              <a:avLst/>
            </a:prstGeom>
            <a:ln>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a:off x="5434437" y="4829106"/>
              <a:ext cx="3252363" cy="0"/>
            </a:xfrm>
            <a:prstGeom prst="line">
              <a:avLst/>
            </a:prstGeom>
            <a:ln>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
      <p:transition spd="slow" advTm="100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750"/>
                                            <p:tgtEl>
                                              <p:spTgt spid="18"/>
                                            </p:tgtEl>
                                          </p:cBhvr>
                                        </p:animEffect>
                                      </p:childTnLst>
                                    </p:cTn>
                                  </p:par>
                                </p:childTnLst>
                              </p:cTn>
                            </p:par>
                            <p:par>
                              <p:cTn id="8" fill="hold">
                                <p:stCondLst>
                                  <p:cond delay="1000"/>
                                </p:stCondLst>
                                <p:childTnLst>
                                  <p:par>
                                    <p:cTn id="9" presetID="2" presetClass="entr" presetSubtype="1" fill="hold" nodeType="afterEffect" p14:presetBounceEnd="66000">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14:bounceEnd="66000">
                                          <p:cBhvr additive="base">
                                            <p:cTn id="11" dur="1000" fill="hold"/>
                                            <p:tgtEl>
                                              <p:spTgt spid="25"/>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25"/>
                                            </p:tgtEl>
                                            <p:attrNameLst>
                                              <p:attrName>ppt_y</p:attrName>
                                            </p:attrNameLst>
                                          </p:cBhvr>
                                          <p:tavLst>
                                            <p:tav tm="0">
                                              <p:val>
                                                <p:strVal val="0-#ppt_h/2"/>
                                              </p:val>
                                            </p:tav>
                                            <p:tav tm="100000">
                                              <p:val>
                                                <p:strVal val="#ppt_y"/>
                                              </p:val>
                                            </p:tav>
                                          </p:tavLst>
                                        </p:anim>
                                      </p:childTnLst>
                                    </p:cTn>
                                  </p:par>
                                </p:childTnLst>
                              </p:cTn>
                            </p:par>
                            <p:par>
                              <p:cTn id="13" fill="hold">
                                <p:stCondLst>
                                  <p:cond delay="2000"/>
                                </p:stCondLst>
                                <p:childTnLst>
                                  <p:par>
                                    <p:cTn id="14" presetID="2" presetClass="entr" presetSubtype="4" fill="hold" nodeType="afterEffect" p14:presetBounceEnd="58000">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14:bounceEnd="58000">
                                          <p:cBhvr additive="base">
                                            <p:cTn id="16" dur="1000" fill="hold"/>
                                            <p:tgtEl>
                                              <p:spTgt spid="4"/>
                                            </p:tgtEl>
                                            <p:attrNameLst>
                                              <p:attrName>ppt_x</p:attrName>
                                            </p:attrNameLst>
                                          </p:cBhvr>
                                          <p:tavLst>
                                            <p:tav tm="0">
                                              <p:val>
                                                <p:strVal val="#ppt_x"/>
                                              </p:val>
                                            </p:tav>
                                            <p:tav tm="100000">
                                              <p:val>
                                                <p:strVal val="#ppt_x"/>
                                              </p:val>
                                            </p:tav>
                                          </p:tavLst>
                                        </p:anim>
                                        <p:anim calcmode="lin" valueType="num" p14:bounceEnd="58000">
                                          <p:cBhvr additive="base">
                                            <p:cTn id="17"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750"/>
                                            <p:tgtEl>
                                              <p:spTgt spid="18"/>
                                            </p:tgtEl>
                                          </p:cBhvr>
                                        </p:animEffect>
                                      </p:childTnLst>
                                    </p:cTn>
                                  </p:par>
                                </p:childTnLst>
                              </p:cTn>
                            </p:par>
                            <p:par>
                              <p:cTn id="8" fill="hold">
                                <p:stCondLst>
                                  <p:cond delay="1000"/>
                                </p:stCondLst>
                                <p:childTnLst>
                                  <p:par>
                                    <p:cTn id="9" presetID="2" presetClass="entr" presetSubtype="1" fill="hold" nodeType="after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additive="base">
                                            <p:cTn id="11" dur="1000" fill="hold"/>
                                            <p:tgtEl>
                                              <p:spTgt spid="25"/>
                                            </p:tgtEl>
                                            <p:attrNameLst>
                                              <p:attrName>ppt_x</p:attrName>
                                            </p:attrNameLst>
                                          </p:cBhvr>
                                          <p:tavLst>
                                            <p:tav tm="0">
                                              <p:val>
                                                <p:strVal val="#ppt_x"/>
                                              </p:val>
                                            </p:tav>
                                            <p:tav tm="100000">
                                              <p:val>
                                                <p:strVal val="#ppt_x"/>
                                              </p:val>
                                            </p:tav>
                                          </p:tavLst>
                                        </p:anim>
                                        <p:anim calcmode="lin" valueType="num">
                                          <p:cBhvr additive="base">
                                            <p:cTn id="12" dur="1000" fill="hold"/>
                                            <p:tgtEl>
                                              <p:spTgt spid="25"/>
                                            </p:tgtEl>
                                            <p:attrNameLst>
                                              <p:attrName>ppt_y</p:attrName>
                                            </p:attrNameLst>
                                          </p:cBhvr>
                                          <p:tavLst>
                                            <p:tav tm="0">
                                              <p:val>
                                                <p:strVal val="0-#ppt_h/2"/>
                                              </p:val>
                                            </p:tav>
                                            <p:tav tm="100000">
                                              <p:val>
                                                <p:strVal val="#ppt_y"/>
                                              </p:val>
                                            </p:tav>
                                          </p:tavLst>
                                        </p:anim>
                                      </p:childTnLst>
                                    </p:cTn>
                                  </p:par>
                                </p:childTnLst>
                              </p:cTn>
                            </p:par>
                            <p:par>
                              <p:cTn id="13" fill="hold">
                                <p:stCondLst>
                                  <p:cond delay="2000"/>
                                </p:stCondLst>
                                <p:childTnLst>
                                  <p:par>
                                    <p:cTn id="14" presetID="2" presetClass="entr" presetSubtype="4"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1000" fill="hold"/>
                                            <p:tgtEl>
                                              <p:spTgt spid="4"/>
                                            </p:tgtEl>
                                            <p:attrNameLst>
                                              <p:attrName>ppt_x</p:attrName>
                                            </p:attrNameLst>
                                          </p:cBhvr>
                                          <p:tavLst>
                                            <p:tav tm="0">
                                              <p:val>
                                                <p:strVal val="#ppt_x"/>
                                              </p:val>
                                            </p:tav>
                                            <p:tav tm="100000">
                                              <p:val>
                                                <p:strVal val="#ppt_x"/>
                                              </p:val>
                                            </p:tav>
                                          </p:tavLst>
                                        </p:anim>
                                        <p:anim calcmode="lin" valueType="num">
                                          <p:cBhvr additive="base">
                                            <p:cTn id="17"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0" y="226097"/>
            <a:ext cx="12190413" cy="979858"/>
            <a:chOff x="0" y="226097"/>
            <a:chExt cx="12190413" cy="979858"/>
          </a:xfrm>
        </p:grpSpPr>
        <p:grpSp>
          <p:nvGrpSpPr>
            <p:cNvPr id="16" name="组合 15"/>
            <p:cNvGrpSpPr/>
            <p:nvPr/>
          </p:nvGrpSpPr>
          <p:grpSpPr>
            <a:xfrm>
              <a:off x="4460260" y="226097"/>
              <a:ext cx="3255323" cy="785998"/>
              <a:chOff x="4973577" y="1161277"/>
              <a:chExt cx="2311400" cy="785998"/>
            </a:xfrm>
          </p:grpSpPr>
          <p:sp>
            <p:nvSpPr>
              <p:cNvPr id="31" name="TextBox 8"/>
              <p:cNvSpPr txBox="1">
                <a:spLocks noChangeArrowheads="1"/>
              </p:cNvSpPr>
              <p:nvPr/>
            </p:nvSpPr>
            <p:spPr bwMode="auto">
              <a:xfrm>
                <a:off x="4973577" y="1161277"/>
                <a:ext cx="23114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a:r>
                  <a:rPr lang="zh-CN" altLang="en-US" sz="3600" dirty="0">
                    <a:solidFill>
                      <a:schemeClr val="tx2">
                        <a:lumMod val="50000"/>
                      </a:schemeClr>
                    </a:solidFill>
                    <a:latin typeface="华文新魏" panose="02010800040101010101" pitchFamily="2" charset="-122"/>
                    <a:ea typeface="华文新魏" panose="02010800040101010101" pitchFamily="2" charset="-122"/>
                  </a:rPr>
                  <a:t>明年工作计划</a:t>
                </a:r>
              </a:p>
            </p:txBody>
          </p:sp>
          <p:sp>
            <p:nvSpPr>
              <p:cNvPr id="32" name="TextBox 8"/>
              <p:cNvSpPr txBox="1">
                <a:spLocks noChangeArrowheads="1"/>
              </p:cNvSpPr>
              <p:nvPr/>
            </p:nvSpPr>
            <p:spPr bwMode="auto">
              <a:xfrm>
                <a:off x="4973577" y="1747220"/>
                <a:ext cx="2311400"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p>
                <a:pPr algn="ctr" eaLnBrk="1" hangingPunct="1"/>
                <a:r>
                  <a:rPr lang="en-US" altLang="zh-CN" sz="1300" dirty="0">
                    <a:solidFill>
                      <a:srgbClr val="C00000"/>
                    </a:solidFill>
                    <a:latin typeface="微软雅黑" panose="020B0503020204020204" pitchFamily="34" charset="-122"/>
                    <a:ea typeface="微软雅黑" panose="020B0503020204020204" pitchFamily="34" charset="-122"/>
                    <a:sym typeface="Arial" panose="020B0604020202020204" pitchFamily="34" charset="0"/>
                  </a:rPr>
                  <a:t>CLICK TO ADD CAPTION TEXT</a:t>
                </a:r>
                <a:endParaRPr lang="zh-CN" altLang="en-US" sz="1300" dirty="0">
                  <a:solidFill>
                    <a:srgbClr val="C00000"/>
                  </a:solidFill>
                  <a:latin typeface="微软雅黑" panose="020B0503020204020204" pitchFamily="34" charset="-122"/>
                  <a:ea typeface="微软雅黑" panose="020B0503020204020204" pitchFamily="34" charset="-122"/>
                  <a:sym typeface="Arial" panose="020B0604020202020204" pitchFamily="34" charset="0"/>
                </a:endParaRPr>
              </a:p>
            </p:txBody>
          </p:sp>
        </p:grpSp>
        <p:cxnSp>
          <p:nvCxnSpPr>
            <p:cNvPr id="5" name="直接连接符 4"/>
            <p:cNvCxnSpPr/>
            <p:nvPr/>
          </p:nvCxnSpPr>
          <p:spPr>
            <a:xfrm>
              <a:off x="0" y="1205955"/>
              <a:ext cx="12190413" cy="0"/>
            </a:xfrm>
            <a:prstGeom prst="line">
              <a:avLst/>
            </a:prstGeom>
            <a:ln>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grpSp>
      <p:sp>
        <p:nvSpPr>
          <p:cNvPr id="44" name="Freeform 6"/>
          <p:cNvSpPr/>
          <p:nvPr/>
        </p:nvSpPr>
        <p:spPr bwMode="auto">
          <a:xfrm>
            <a:off x="1478878" y="2640410"/>
            <a:ext cx="2408187" cy="1106256"/>
          </a:xfrm>
          <a:custGeom>
            <a:avLst/>
            <a:gdLst>
              <a:gd name="T0" fmla="*/ 16 w 1028"/>
              <a:gd name="T1" fmla="*/ 0 h 522"/>
              <a:gd name="T2" fmla="*/ 941 w 1028"/>
              <a:gd name="T3" fmla="*/ 0 h 522"/>
              <a:gd name="T4" fmla="*/ 958 w 1028"/>
              <a:gd name="T5" fmla="*/ 16 h 522"/>
              <a:gd name="T6" fmla="*/ 958 w 1028"/>
              <a:gd name="T7" fmla="*/ 225 h 522"/>
              <a:gd name="T8" fmla="*/ 1028 w 1028"/>
              <a:gd name="T9" fmla="*/ 262 h 522"/>
              <a:gd name="T10" fmla="*/ 958 w 1028"/>
              <a:gd name="T11" fmla="*/ 302 h 522"/>
              <a:gd name="T12" fmla="*/ 958 w 1028"/>
              <a:gd name="T13" fmla="*/ 506 h 522"/>
              <a:gd name="T14" fmla="*/ 941 w 1028"/>
              <a:gd name="T15" fmla="*/ 522 h 522"/>
              <a:gd name="T16" fmla="*/ 16 w 1028"/>
              <a:gd name="T17" fmla="*/ 522 h 522"/>
              <a:gd name="T18" fmla="*/ 0 w 1028"/>
              <a:gd name="T19" fmla="*/ 506 h 522"/>
              <a:gd name="T20" fmla="*/ 0 w 1028"/>
              <a:gd name="T21" fmla="*/ 16 h 522"/>
              <a:gd name="T22" fmla="*/ 16 w 1028"/>
              <a:gd name="T23" fmla="*/ 0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28" h="522">
                <a:moveTo>
                  <a:pt x="16" y="0"/>
                </a:moveTo>
                <a:cubicBezTo>
                  <a:pt x="941" y="0"/>
                  <a:pt x="941" y="0"/>
                  <a:pt x="941" y="0"/>
                </a:cubicBezTo>
                <a:cubicBezTo>
                  <a:pt x="950" y="0"/>
                  <a:pt x="958" y="7"/>
                  <a:pt x="958" y="16"/>
                </a:cubicBezTo>
                <a:cubicBezTo>
                  <a:pt x="958" y="225"/>
                  <a:pt x="958" y="225"/>
                  <a:pt x="958" y="225"/>
                </a:cubicBezTo>
                <a:cubicBezTo>
                  <a:pt x="1028" y="262"/>
                  <a:pt x="1028" y="262"/>
                  <a:pt x="1028" y="262"/>
                </a:cubicBezTo>
                <a:cubicBezTo>
                  <a:pt x="958" y="302"/>
                  <a:pt x="958" y="302"/>
                  <a:pt x="958" y="302"/>
                </a:cubicBezTo>
                <a:cubicBezTo>
                  <a:pt x="958" y="506"/>
                  <a:pt x="958" y="506"/>
                  <a:pt x="958" y="506"/>
                </a:cubicBezTo>
                <a:cubicBezTo>
                  <a:pt x="958" y="514"/>
                  <a:pt x="950" y="522"/>
                  <a:pt x="941" y="522"/>
                </a:cubicBezTo>
                <a:cubicBezTo>
                  <a:pt x="16" y="522"/>
                  <a:pt x="16" y="522"/>
                  <a:pt x="16" y="522"/>
                </a:cubicBezTo>
                <a:cubicBezTo>
                  <a:pt x="7" y="522"/>
                  <a:pt x="0" y="514"/>
                  <a:pt x="0" y="506"/>
                </a:cubicBezTo>
                <a:cubicBezTo>
                  <a:pt x="0" y="16"/>
                  <a:pt x="0" y="16"/>
                  <a:pt x="0" y="16"/>
                </a:cubicBezTo>
                <a:cubicBezTo>
                  <a:pt x="0" y="7"/>
                  <a:pt x="7" y="0"/>
                  <a:pt x="16" y="0"/>
                </a:cubicBezTo>
                <a:close/>
              </a:path>
            </a:pathLst>
          </a:custGeom>
          <a:noFill/>
          <a:ln>
            <a:solidFill>
              <a:schemeClr val="tx2">
                <a:lumMod val="50000"/>
              </a:schemeClr>
            </a:solidFill>
          </a:ln>
        </p:spPr>
        <p:txBody>
          <a:bodyPr vert="horz" wrap="square" lIns="91440" tIns="45720" rIns="91440" bIns="45720" numCol="1" anchor="t" anchorCtr="0" compatLnSpc="1"/>
          <a:lstStyle/>
          <a:p>
            <a:endParaRPr lang="en-US" sz="2000">
              <a:solidFill>
                <a:schemeClr val="bg1">
                  <a:lumMod val="50000"/>
                </a:schemeClr>
              </a:solidFill>
            </a:endParaRPr>
          </a:p>
        </p:txBody>
      </p:sp>
      <p:sp>
        <p:nvSpPr>
          <p:cNvPr id="45" name="Text Box 10"/>
          <p:cNvSpPr txBox="1">
            <a:spLocks noChangeArrowheads="1"/>
          </p:cNvSpPr>
          <p:nvPr/>
        </p:nvSpPr>
        <p:spPr bwMode="auto">
          <a:xfrm>
            <a:off x="1534131" y="2838260"/>
            <a:ext cx="2059604" cy="477054"/>
          </a:xfrm>
          <a:prstGeom prst="rect">
            <a:avLst/>
          </a:prstGeom>
          <a:noFill/>
          <a:ln w="9525">
            <a:noFill/>
            <a:miter lim="800000"/>
          </a:ln>
        </p:spPr>
        <p:txBody>
          <a:bodyPr wrap="square" lIns="45720" tIns="22860" rIns="45720" bIns="22860">
            <a:spAutoFit/>
          </a:bodyPr>
          <a:lstStyle/>
          <a:p>
            <a:r>
              <a:rPr lang="zh-CN" altLang="en-US" sz="1400" dirty="0">
                <a:solidFill>
                  <a:schemeClr val="bg1">
                    <a:lumMod val="50000"/>
                  </a:schemeClr>
                </a:solidFill>
                <a:latin typeface="微软雅黑" panose="020B0503020204020204" pitchFamily="34" charset="-122"/>
                <a:ea typeface="微软雅黑" panose="020B0503020204020204" pitchFamily="34" charset="-122"/>
                <a:cs typeface="Lato Regular"/>
              </a:rPr>
              <a:t>点击此处更换文本点击此处更换文本</a:t>
            </a:r>
            <a:endParaRPr lang="en-US" altLang="zh-CN" sz="1400" dirty="0">
              <a:solidFill>
                <a:schemeClr val="bg1">
                  <a:lumMod val="50000"/>
                </a:schemeClr>
              </a:solidFill>
              <a:latin typeface="微软雅黑" panose="020B0503020204020204" pitchFamily="34" charset="-122"/>
              <a:ea typeface="微软雅黑" panose="020B0503020204020204" pitchFamily="34" charset="-122"/>
              <a:cs typeface="Lato Regular"/>
            </a:endParaRPr>
          </a:p>
        </p:txBody>
      </p:sp>
      <p:sp>
        <p:nvSpPr>
          <p:cNvPr id="46" name="Freeform 6"/>
          <p:cNvSpPr/>
          <p:nvPr/>
        </p:nvSpPr>
        <p:spPr bwMode="auto">
          <a:xfrm>
            <a:off x="1478878" y="4383324"/>
            <a:ext cx="2408187" cy="1106256"/>
          </a:xfrm>
          <a:custGeom>
            <a:avLst/>
            <a:gdLst>
              <a:gd name="T0" fmla="*/ 16 w 1028"/>
              <a:gd name="T1" fmla="*/ 0 h 522"/>
              <a:gd name="T2" fmla="*/ 941 w 1028"/>
              <a:gd name="T3" fmla="*/ 0 h 522"/>
              <a:gd name="T4" fmla="*/ 958 w 1028"/>
              <a:gd name="T5" fmla="*/ 16 h 522"/>
              <a:gd name="T6" fmla="*/ 958 w 1028"/>
              <a:gd name="T7" fmla="*/ 225 h 522"/>
              <a:gd name="T8" fmla="*/ 1028 w 1028"/>
              <a:gd name="T9" fmla="*/ 262 h 522"/>
              <a:gd name="T10" fmla="*/ 958 w 1028"/>
              <a:gd name="T11" fmla="*/ 302 h 522"/>
              <a:gd name="T12" fmla="*/ 958 w 1028"/>
              <a:gd name="T13" fmla="*/ 506 h 522"/>
              <a:gd name="T14" fmla="*/ 941 w 1028"/>
              <a:gd name="T15" fmla="*/ 522 h 522"/>
              <a:gd name="T16" fmla="*/ 16 w 1028"/>
              <a:gd name="T17" fmla="*/ 522 h 522"/>
              <a:gd name="T18" fmla="*/ 0 w 1028"/>
              <a:gd name="T19" fmla="*/ 506 h 522"/>
              <a:gd name="T20" fmla="*/ 0 w 1028"/>
              <a:gd name="T21" fmla="*/ 16 h 522"/>
              <a:gd name="T22" fmla="*/ 16 w 1028"/>
              <a:gd name="T23" fmla="*/ 0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28" h="522">
                <a:moveTo>
                  <a:pt x="16" y="0"/>
                </a:moveTo>
                <a:cubicBezTo>
                  <a:pt x="941" y="0"/>
                  <a:pt x="941" y="0"/>
                  <a:pt x="941" y="0"/>
                </a:cubicBezTo>
                <a:cubicBezTo>
                  <a:pt x="950" y="0"/>
                  <a:pt x="958" y="7"/>
                  <a:pt x="958" y="16"/>
                </a:cubicBezTo>
                <a:cubicBezTo>
                  <a:pt x="958" y="225"/>
                  <a:pt x="958" y="225"/>
                  <a:pt x="958" y="225"/>
                </a:cubicBezTo>
                <a:cubicBezTo>
                  <a:pt x="1028" y="262"/>
                  <a:pt x="1028" y="262"/>
                  <a:pt x="1028" y="262"/>
                </a:cubicBezTo>
                <a:cubicBezTo>
                  <a:pt x="958" y="302"/>
                  <a:pt x="958" y="302"/>
                  <a:pt x="958" y="302"/>
                </a:cubicBezTo>
                <a:cubicBezTo>
                  <a:pt x="958" y="506"/>
                  <a:pt x="958" y="506"/>
                  <a:pt x="958" y="506"/>
                </a:cubicBezTo>
                <a:cubicBezTo>
                  <a:pt x="958" y="514"/>
                  <a:pt x="950" y="522"/>
                  <a:pt x="941" y="522"/>
                </a:cubicBezTo>
                <a:cubicBezTo>
                  <a:pt x="16" y="522"/>
                  <a:pt x="16" y="522"/>
                  <a:pt x="16" y="522"/>
                </a:cubicBezTo>
                <a:cubicBezTo>
                  <a:pt x="7" y="522"/>
                  <a:pt x="0" y="514"/>
                  <a:pt x="0" y="506"/>
                </a:cubicBezTo>
                <a:cubicBezTo>
                  <a:pt x="0" y="16"/>
                  <a:pt x="0" y="16"/>
                  <a:pt x="0" y="16"/>
                </a:cubicBezTo>
                <a:cubicBezTo>
                  <a:pt x="0" y="7"/>
                  <a:pt x="7" y="0"/>
                  <a:pt x="16" y="0"/>
                </a:cubicBezTo>
                <a:close/>
              </a:path>
            </a:pathLst>
          </a:custGeom>
          <a:noFill/>
          <a:ln>
            <a:solidFill>
              <a:srgbClr val="C00000"/>
            </a:solidFill>
          </a:ln>
        </p:spPr>
        <p:txBody>
          <a:bodyPr vert="horz" wrap="square" lIns="91440" tIns="45720" rIns="91440" bIns="45720" numCol="1" anchor="t" anchorCtr="0" compatLnSpc="1"/>
          <a:lstStyle/>
          <a:p>
            <a:endParaRPr lang="en-US" sz="2000">
              <a:solidFill>
                <a:schemeClr val="bg1">
                  <a:lumMod val="50000"/>
                </a:schemeClr>
              </a:solidFill>
            </a:endParaRPr>
          </a:p>
        </p:txBody>
      </p:sp>
      <p:sp>
        <p:nvSpPr>
          <p:cNvPr id="47" name="Text Box 10"/>
          <p:cNvSpPr txBox="1">
            <a:spLocks noChangeArrowheads="1"/>
          </p:cNvSpPr>
          <p:nvPr/>
        </p:nvSpPr>
        <p:spPr bwMode="auto">
          <a:xfrm>
            <a:off x="1534131" y="4581174"/>
            <a:ext cx="2059604" cy="477054"/>
          </a:xfrm>
          <a:prstGeom prst="rect">
            <a:avLst/>
          </a:prstGeom>
          <a:noFill/>
          <a:ln w="9525">
            <a:noFill/>
            <a:miter lim="800000"/>
          </a:ln>
        </p:spPr>
        <p:txBody>
          <a:bodyPr wrap="square" lIns="45720" tIns="22860" rIns="45720" bIns="22860">
            <a:spAutoFit/>
          </a:bodyPr>
          <a:lstStyle/>
          <a:p>
            <a:r>
              <a:rPr lang="zh-CN" altLang="en-US" sz="1400" dirty="0">
                <a:solidFill>
                  <a:schemeClr val="bg1">
                    <a:lumMod val="50000"/>
                  </a:schemeClr>
                </a:solidFill>
                <a:latin typeface="微软雅黑" panose="020B0503020204020204" pitchFamily="34" charset="-122"/>
                <a:ea typeface="微软雅黑" panose="020B0503020204020204" pitchFamily="34" charset="-122"/>
                <a:cs typeface="Lato Regular"/>
              </a:rPr>
              <a:t>点击此处更换文本点击此处更换文本</a:t>
            </a:r>
            <a:endParaRPr lang="en-US" altLang="zh-CN" sz="1400" dirty="0">
              <a:solidFill>
                <a:schemeClr val="bg1">
                  <a:lumMod val="50000"/>
                </a:schemeClr>
              </a:solidFill>
              <a:latin typeface="微软雅黑" panose="020B0503020204020204" pitchFamily="34" charset="-122"/>
              <a:ea typeface="微软雅黑" panose="020B0503020204020204" pitchFamily="34" charset="-122"/>
              <a:cs typeface="Lato Regular"/>
            </a:endParaRPr>
          </a:p>
        </p:txBody>
      </p:sp>
      <p:sp>
        <p:nvSpPr>
          <p:cNvPr id="48" name="Freeform 6"/>
          <p:cNvSpPr/>
          <p:nvPr/>
        </p:nvSpPr>
        <p:spPr bwMode="auto">
          <a:xfrm flipH="1">
            <a:off x="8308135" y="2727556"/>
            <a:ext cx="2408187" cy="1106256"/>
          </a:xfrm>
          <a:custGeom>
            <a:avLst/>
            <a:gdLst>
              <a:gd name="T0" fmla="*/ 16 w 1028"/>
              <a:gd name="T1" fmla="*/ 0 h 522"/>
              <a:gd name="T2" fmla="*/ 941 w 1028"/>
              <a:gd name="T3" fmla="*/ 0 h 522"/>
              <a:gd name="T4" fmla="*/ 958 w 1028"/>
              <a:gd name="T5" fmla="*/ 16 h 522"/>
              <a:gd name="T6" fmla="*/ 958 w 1028"/>
              <a:gd name="T7" fmla="*/ 225 h 522"/>
              <a:gd name="T8" fmla="*/ 1028 w 1028"/>
              <a:gd name="T9" fmla="*/ 262 h 522"/>
              <a:gd name="T10" fmla="*/ 958 w 1028"/>
              <a:gd name="T11" fmla="*/ 302 h 522"/>
              <a:gd name="T12" fmla="*/ 958 w 1028"/>
              <a:gd name="T13" fmla="*/ 506 h 522"/>
              <a:gd name="T14" fmla="*/ 941 w 1028"/>
              <a:gd name="T15" fmla="*/ 522 h 522"/>
              <a:gd name="T16" fmla="*/ 16 w 1028"/>
              <a:gd name="T17" fmla="*/ 522 h 522"/>
              <a:gd name="T18" fmla="*/ 0 w 1028"/>
              <a:gd name="T19" fmla="*/ 506 h 522"/>
              <a:gd name="T20" fmla="*/ 0 w 1028"/>
              <a:gd name="T21" fmla="*/ 16 h 522"/>
              <a:gd name="T22" fmla="*/ 16 w 1028"/>
              <a:gd name="T23" fmla="*/ 0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28" h="522">
                <a:moveTo>
                  <a:pt x="16" y="0"/>
                </a:moveTo>
                <a:cubicBezTo>
                  <a:pt x="941" y="0"/>
                  <a:pt x="941" y="0"/>
                  <a:pt x="941" y="0"/>
                </a:cubicBezTo>
                <a:cubicBezTo>
                  <a:pt x="950" y="0"/>
                  <a:pt x="958" y="7"/>
                  <a:pt x="958" y="16"/>
                </a:cubicBezTo>
                <a:cubicBezTo>
                  <a:pt x="958" y="225"/>
                  <a:pt x="958" y="225"/>
                  <a:pt x="958" y="225"/>
                </a:cubicBezTo>
                <a:cubicBezTo>
                  <a:pt x="1028" y="262"/>
                  <a:pt x="1028" y="262"/>
                  <a:pt x="1028" y="262"/>
                </a:cubicBezTo>
                <a:cubicBezTo>
                  <a:pt x="958" y="302"/>
                  <a:pt x="958" y="302"/>
                  <a:pt x="958" y="302"/>
                </a:cubicBezTo>
                <a:cubicBezTo>
                  <a:pt x="958" y="506"/>
                  <a:pt x="958" y="506"/>
                  <a:pt x="958" y="506"/>
                </a:cubicBezTo>
                <a:cubicBezTo>
                  <a:pt x="958" y="514"/>
                  <a:pt x="950" y="522"/>
                  <a:pt x="941" y="522"/>
                </a:cubicBezTo>
                <a:cubicBezTo>
                  <a:pt x="16" y="522"/>
                  <a:pt x="16" y="522"/>
                  <a:pt x="16" y="522"/>
                </a:cubicBezTo>
                <a:cubicBezTo>
                  <a:pt x="7" y="522"/>
                  <a:pt x="0" y="514"/>
                  <a:pt x="0" y="506"/>
                </a:cubicBezTo>
                <a:cubicBezTo>
                  <a:pt x="0" y="16"/>
                  <a:pt x="0" y="16"/>
                  <a:pt x="0" y="16"/>
                </a:cubicBezTo>
                <a:cubicBezTo>
                  <a:pt x="0" y="7"/>
                  <a:pt x="7" y="0"/>
                  <a:pt x="16" y="0"/>
                </a:cubicBezTo>
                <a:close/>
              </a:path>
            </a:pathLst>
          </a:custGeom>
          <a:noFill/>
          <a:ln>
            <a:solidFill>
              <a:srgbClr val="C00000"/>
            </a:solidFill>
          </a:ln>
        </p:spPr>
        <p:txBody>
          <a:bodyPr vert="horz" wrap="square" lIns="91440" tIns="45720" rIns="91440" bIns="45720" numCol="1" anchor="t" anchorCtr="0" compatLnSpc="1"/>
          <a:lstStyle/>
          <a:p>
            <a:endParaRPr lang="en-US" sz="2000">
              <a:solidFill>
                <a:schemeClr val="bg1">
                  <a:lumMod val="50000"/>
                </a:schemeClr>
              </a:solidFill>
            </a:endParaRPr>
          </a:p>
        </p:txBody>
      </p:sp>
      <p:sp>
        <p:nvSpPr>
          <p:cNvPr id="49" name="Text Box 10"/>
          <p:cNvSpPr txBox="1">
            <a:spLocks noChangeArrowheads="1"/>
          </p:cNvSpPr>
          <p:nvPr/>
        </p:nvSpPr>
        <p:spPr bwMode="auto">
          <a:xfrm>
            <a:off x="8614160" y="2925406"/>
            <a:ext cx="2059604" cy="477054"/>
          </a:xfrm>
          <a:prstGeom prst="rect">
            <a:avLst/>
          </a:prstGeom>
          <a:noFill/>
          <a:ln w="9525">
            <a:noFill/>
            <a:miter lim="800000"/>
          </a:ln>
        </p:spPr>
        <p:txBody>
          <a:bodyPr wrap="square" lIns="45720" tIns="22860" rIns="45720" bIns="22860">
            <a:spAutoFit/>
          </a:bodyPr>
          <a:lstStyle/>
          <a:p>
            <a:r>
              <a:rPr lang="zh-CN" altLang="en-US" sz="1400" dirty="0">
                <a:solidFill>
                  <a:schemeClr val="bg1">
                    <a:lumMod val="50000"/>
                  </a:schemeClr>
                </a:solidFill>
                <a:latin typeface="微软雅黑" panose="020B0503020204020204" pitchFamily="34" charset="-122"/>
                <a:ea typeface="微软雅黑" panose="020B0503020204020204" pitchFamily="34" charset="-122"/>
                <a:cs typeface="Lato Regular"/>
              </a:rPr>
              <a:t>点击此处更换文本点击此处更换文本</a:t>
            </a:r>
            <a:endParaRPr lang="en-US" altLang="zh-CN" sz="1400" dirty="0">
              <a:solidFill>
                <a:schemeClr val="bg1">
                  <a:lumMod val="50000"/>
                </a:schemeClr>
              </a:solidFill>
              <a:latin typeface="微软雅黑" panose="020B0503020204020204" pitchFamily="34" charset="-122"/>
              <a:ea typeface="微软雅黑" panose="020B0503020204020204" pitchFamily="34" charset="-122"/>
              <a:cs typeface="Lato Regular"/>
            </a:endParaRPr>
          </a:p>
        </p:txBody>
      </p:sp>
      <p:sp>
        <p:nvSpPr>
          <p:cNvPr id="50" name="Freeform 6"/>
          <p:cNvSpPr/>
          <p:nvPr/>
        </p:nvSpPr>
        <p:spPr bwMode="auto">
          <a:xfrm flipH="1">
            <a:off x="8300030" y="4439034"/>
            <a:ext cx="2408187" cy="1106256"/>
          </a:xfrm>
          <a:custGeom>
            <a:avLst/>
            <a:gdLst>
              <a:gd name="T0" fmla="*/ 16 w 1028"/>
              <a:gd name="T1" fmla="*/ 0 h 522"/>
              <a:gd name="T2" fmla="*/ 941 w 1028"/>
              <a:gd name="T3" fmla="*/ 0 h 522"/>
              <a:gd name="T4" fmla="*/ 958 w 1028"/>
              <a:gd name="T5" fmla="*/ 16 h 522"/>
              <a:gd name="T6" fmla="*/ 958 w 1028"/>
              <a:gd name="T7" fmla="*/ 225 h 522"/>
              <a:gd name="T8" fmla="*/ 1028 w 1028"/>
              <a:gd name="T9" fmla="*/ 262 h 522"/>
              <a:gd name="T10" fmla="*/ 958 w 1028"/>
              <a:gd name="T11" fmla="*/ 302 h 522"/>
              <a:gd name="T12" fmla="*/ 958 w 1028"/>
              <a:gd name="T13" fmla="*/ 506 h 522"/>
              <a:gd name="T14" fmla="*/ 941 w 1028"/>
              <a:gd name="T15" fmla="*/ 522 h 522"/>
              <a:gd name="T16" fmla="*/ 16 w 1028"/>
              <a:gd name="T17" fmla="*/ 522 h 522"/>
              <a:gd name="T18" fmla="*/ 0 w 1028"/>
              <a:gd name="T19" fmla="*/ 506 h 522"/>
              <a:gd name="T20" fmla="*/ 0 w 1028"/>
              <a:gd name="T21" fmla="*/ 16 h 522"/>
              <a:gd name="T22" fmla="*/ 16 w 1028"/>
              <a:gd name="T23" fmla="*/ 0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28" h="522">
                <a:moveTo>
                  <a:pt x="16" y="0"/>
                </a:moveTo>
                <a:cubicBezTo>
                  <a:pt x="941" y="0"/>
                  <a:pt x="941" y="0"/>
                  <a:pt x="941" y="0"/>
                </a:cubicBezTo>
                <a:cubicBezTo>
                  <a:pt x="950" y="0"/>
                  <a:pt x="958" y="7"/>
                  <a:pt x="958" y="16"/>
                </a:cubicBezTo>
                <a:cubicBezTo>
                  <a:pt x="958" y="225"/>
                  <a:pt x="958" y="225"/>
                  <a:pt x="958" y="225"/>
                </a:cubicBezTo>
                <a:cubicBezTo>
                  <a:pt x="1028" y="262"/>
                  <a:pt x="1028" y="262"/>
                  <a:pt x="1028" y="262"/>
                </a:cubicBezTo>
                <a:cubicBezTo>
                  <a:pt x="958" y="302"/>
                  <a:pt x="958" y="302"/>
                  <a:pt x="958" y="302"/>
                </a:cubicBezTo>
                <a:cubicBezTo>
                  <a:pt x="958" y="506"/>
                  <a:pt x="958" y="506"/>
                  <a:pt x="958" y="506"/>
                </a:cubicBezTo>
                <a:cubicBezTo>
                  <a:pt x="958" y="514"/>
                  <a:pt x="950" y="522"/>
                  <a:pt x="941" y="522"/>
                </a:cubicBezTo>
                <a:cubicBezTo>
                  <a:pt x="16" y="522"/>
                  <a:pt x="16" y="522"/>
                  <a:pt x="16" y="522"/>
                </a:cubicBezTo>
                <a:cubicBezTo>
                  <a:pt x="7" y="522"/>
                  <a:pt x="0" y="514"/>
                  <a:pt x="0" y="506"/>
                </a:cubicBezTo>
                <a:cubicBezTo>
                  <a:pt x="0" y="16"/>
                  <a:pt x="0" y="16"/>
                  <a:pt x="0" y="16"/>
                </a:cubicBezTo>
                <a:cubicBezTo>
                  <a:pt x="0" y="7"/>
                  <a:pt x="7" y="0"/>
                  <a:pt x="16" y="0"/>
                </a:cubicBezTo>
                <a:close/>
              </a:path>
            </a:pathLst>
          </a:custGeom>
          <a:noFill/>
          <a:ln>
            <a:solidFill>
              <a:schemeClr val="tx2">
                <a:lumMod val="50000"/>
              </a:schemeClr>
            </a:solidFill>
          </a:ln>
        </p:spPr>
        <p:txBody>
          <a:bodyPr vert="horz" wrap="square" lIns="91440" tIns="45720" rIns="91440" bIns="45720" numCol="1" anchor="t" anchorCtr="0" compatLnSpc="1"/>
          <a:lstStyle/>
          <a:p>
            <a:endParaRPr lang="en-US" sz="2000">
              <a:solidFill>
                <a:schemeClr val="bg1">
                  <a:lumMod val="50000"/>
                </a:schemeClr>
              </a:solidFill>
            </a:endParaRPr>
          </a:p>
        </p:txBody>
      </p:sp>
      <p:sp>
        <p:nvSpPr>
          <p:cNvPr id="51" name="Text Box 10"/>
          <p:cNvSpPr txBox="1">
            <a:spLocks noChangeArrowheads="1"/>
          </p:cNvSpPr>
          <p:nvPr/>
        </p:nvSpPr>
        <p:spPr bwMode="auto">
          <a:xfrm>
            <a:off x="8606055" y="4636884"/>
            <a:ext cx="2059604" cy="477054"/>
          </a:xfrm>
          <a:prstGeom prst="rect">
            <a:avLst/>
          </a:prstGeom>
          <a:noFill/>
          <a:ln w="9525">
            <a:noFill/>
            <a:miter lim="800000"/>
          </a:ln>
        </p:spPr>
        <p:txBody>
          <a:bodyPr wrap="square" lIns="45720" tIns="22860" rIns="45720" bIns="22860">
            <a:spAutoFit/>
          </a:bodyPr>
          <a:lstStyle/>
          <a:p>
            <a:r>
              <a:rPr lang="zh-CN" altLang="en-US" sz="1400" dirty="0">
                <a:solidFill>
                  <a:schemeClr val="bg1">
                    <a:lumMod val="50000"/>
                  </a:schemeClr>
                </a:solidFill>
                <a:latin typeface="微软雅黑" panose="020B0503020204020204" pitchFamily="34" charset="-122"/>
                <a:ea typeface="微软雅黑" panose="020B0503020204020204" pitchFamily="34" charset="-122"/>
                <a:cs typeface="Lato Regular"/>
              </a:rPr>
              <a:t>点击此处更换文本点击此处更换文本</a:t>
            </a:r>
            <a:endParaRPr lang="en-US" altLang="zh-CN" sz="1400" dirty="0">
              <a:solidFill>
                <a:schemeClr val="bg1">
                  <a:lumMod val="50000"/>
                </a:schemeClr>
              </a:solidFill>
              <a:latin typeface="微软雅黑" panose="020B0503020204020204" pitchFamily="34" charset="-122"/>
              <a:ea typeface="微软雅黑" panose="020B0503020204020204" pitchFamily="34" charset="-122"/>
              <a:cs typeface="Lato Regular"/>
            </a:endParaRPr>
          </a:p>
        </p:txBody>
      </p:sp>
      <p:grpSp>
        <p:nvGrpSpPr>
          <p:cNvPr id="52" name="组合 51"/>
          <p:cNvGrpSpPr/>
          <p:nvPr/>
        </p:nvGrpSpPr>
        <p:grpSpPr>
          <a:xfrm>
            <a:off x="4070015" y="2019636"/>
            <a:ext cx="4085108" cy="4029018"/>
            <a:chOff x="1590968" y="2225898"/>
            <a:chExt cx="4085108" cy="4029018"/>
          </a:xfrm>
          <a:solidFill>
            <a:srgbClr val="C00000"/>
          </a:solidFill>
        </p:grpSpPr>
        <p:grpSp>
          <p:nvGrpSpPr>
            <p:cNvPr id="53" name="Group 2"/>
            <p:cNvGrpSpPr/>
            <p:nvPr/>
          </p:nvGrpSpPr>
          <p:grpSpPr bwMode="auto">
            <a:xfrm>
              <a:off x="1590968" y="2225898"/>
              <a:ext cx="4085108" cy="4029018"/>
              <a:chOff x="0" y="0"/>
              <a:chExt cx="4289197" cy="4230768"/>
            </a:xfrm>
            <a:grpFill/>
          </p:grpSpPr>
          <p:grpSp>
            <p:nvGrpSpPr>
              <p:cNvPr id="55" name="Group 3"/>
              <p:cNvGrpSpPr/>
              <p:nvPr/>
            </p:nvGrpSpPr>
            <p:grpSpPr bwMode="auto">
              <a:xfrm>
                <a:off x="0" y="0"/>
                <a:ext cx="4289197" cy="4230768"/>
                <a:chOff x="0" y="0"/>
                <a:chExt cx="4289197" cy="4230768"/>
              </a:xfrm>
              <a:grpFill/>
            </p:grpSpPr>
            <p:sp>
              <p:nvSpPr>
                <p:cNvPr id="57" name="AutoShape 4"/>
                <p:cNvSpPr/>
                <p:nvPr/>
              </p:nvSpPr>
              <p:spPr bwMode="auto">
                <a:xfrm rot="1075248">
                  <a:off x="2398713" y="49026"/>
                  <a:ext cx="487362" cy="1054216"/>
                </a:xfrm>
                <a:custGeom>
                  <a:avLst/>
                  <a:gdLst>
                    <a:gd name="T0" fmla="*/ 243681 w 21310"/>
                    <a:gd name="T1" fmla="*/ 527108 h 21600"/>
                    <a:gd name="T2" fmla="*/ 243681 w 21310"/>
                    <a:gd name="T3" fmla="*/ 527108 h 21600"/>
                    <a:gd name="T4" fmla="*/ 243681 w 21310"/>
                    <a:gd name="T5" fmla="*/ 527108 h 21600"/>
                    <a:gd name="T6" fmla="*/ 243681 w 21310"/>
                    <a:gd name="T7" fmla="*/ 527108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310" h="21600">
                      <a:moveTo>
                        <a:pt x="21247" y="10573"/>
                      </a:moveTo>
                      <a:lnTo>
                        <a:pt x="17364" y="5258"/>
                      </a:lnTo>
                      <a:cubicBezTo>
                        <a:pt x="16728" y="4388"/>
                        <a:pt x="14991" y="3847"/>
                        <a:pt x="13131" y="3847"/>
                      </a:cubicBezTo>
                      <a:cubicBezTo>
                        <a:pt x="13119" y="3847"/>
                        <a:pt x="13108" y="3847"/>
                        <a:pt x="13097" y="3847"/>
                      </a:cubicBezTo>
                      <a:lnTo>
                        <a:pt x="12219" y="3847"/>
                      </a:lnTo>
                      <a:lnTo>
                        <a:pt x="9090" y="3847"/>
                      </a:lnTo>
                      <a:lnTo>
                        <a:pt x="8213" y="3847"/>
                      </a:lnTo>
                      <a:cubicBezTo>
                        <a:pt x="8202" y="3847"/>
                        <a:pt x="8191" y="3847"/>
                        <a:pt x="8179" y="3847"/>
                      </a:cubicBezTo>
                      <a:cubicBezTo>
                        <a:pt x="6319" y="3847"/>
                        <a:pt x="4582" y="4388"/>
                        <a:pt x="3946" y="5258"/>
                      </a:cubicBezTo>
                      <a:lnTo>
                        <a:pt x="63" y="10573"/>
                      </a:lnTo>
                      <a:cubicBezTo>
                        <a:pt x="-145" y="10858"/>
                        <a:pt x="179" y="11168"/>
                        <a:pt x="787" y="11266"/>
                      </a:cubicBezTo>
                      <a:lnTo>
                        <a:pt x="1484" y="11377"/>
                      </a:lnTo>
                      <a:cubicBezTo>
                        <a:pt x="1609" y="11397"/>
                        <a:pt x="1736" y="11407"/>
                        <a:pt x="1861" y="11407"/>
                      </a:cubicBezTo>
                      <a:cubicBezTo>
                        <a:pt x="2345" y="11407"/>
                        <a:pt x="2796" y="11264"/>
                        <a:pt x="2962" y="11038"/>
                      </a:cubicBezTo>
                      <a:lnTo>
                        <a:pt x="6435" y="6288"/>
                      </a:lnTo>
                      <a:lnTo>
                        <a:pt x="6493" y="6209"/>
                      </a:lnTo>
                      <a:lnTo>
                        <a:pt x="7331" y="6209"/>
                      </a:lnTo>
                      <a:lnTo>
                        <a:pt x="1162" y="14494"/>
                      </a:lnTo>
                      <a:lnTo>
                        <a:pt x="6965" y="14494"/>
                      </a:lnTo>
                      <a:lnTo>
                        <a:pt x="6965" y="20831"/>
                      </a:lnTo>
                      <a:cubicBezTo>
                        <a:pt x="6965" y="21256"/>
                        <a:pt x="7700" y="21600"/>
                        <a:pt x="8607" y="21600"/>
                      </a:cubicBezTo>
                      <a:cubicBezTo>
                        <a:pt x="9514" y="21600"/>
                        <a:pt x="10250" y="21256"/>
                        <a:pt x="10250" y="20831"/>
                      </a:cubicBezTo>
                      <a:lnTo>
                        <a:pt x="10255" y="20831"/>
                      </a:lnTo>
                      <a:lnTo>
                        <a:pt x="10255" y="14494"/>
                      </a:lnTo>
                      <a:lnTo>
                        <a:pt x="11055" y="14494"/>
                      </a:lnTo>
                      <a:lnTo>
                        <a:pt x="11055" y="20831"/>
                      </a:lnTo>
                      <a:cubicBezTo>
                        <a:pt x="11055" y="21256"/>
                        <a:pt x="11790" y="21600"/>
                        <a:pt x="12698" y="21600"/>
                      </a:cubicBezTo>
                      <a:cubicBezTo>
                        <a:pt x="13605" y="21600"/>
                        <a:pt x="14340" y="21256"/>
                        <a:pt x="14340" y="20831"/>
                      </a:cubicBezTo>
                      <a:lnTo>
                        <a:pt x="14345" y="20831"/>
                      </a:lnTo>
                      <a:lnTo>
                        <a:pt x="14345" y="14494"/>
                      </a:lnTo>
                      <a:lnTo>
                        <a:pt x="20148" y="14494"/>
                      </a:lnTo>
                      <a:lnTo>
                        <a:pt x="13978" y="6209"/>
                      </a:lnTo>
                      <a:lnTo>
                        <a:pt x="14817" y="6209"/>
                      </a:lnTo>
                      <a:lnTo>
                        <a:pt x="14875" y="6288"/>
                      </a:lnTo>
                      <a:lnTo>
                        <a:pt x="18348" y="11038"/>
                      </a:lnTo>
                      <a:cubicBezTo>
                        <a:pt x="18514" y="11264"/>
                        <a:pt x="18965" y="11407"/>
                        <a:pt x="19449" y="11407"/>
                      </a:cubicBezTo>
                      <a:cubicBezTo>
                        <a:pt x="19574" y="11407"/>
                        <a:pt x="19701" y="11397"/>
                        <a:pt x="19826" y="11377"/>
                      </a:cubicBezTo>
                      <a:lnTo>
                        <a:pt x="20523" y="11266"/>
                      </a:lnTo>
                      <a:cubicBezTo>
                        <a:pt x="21131" y="11168"/>
                        <a:pt x="21455" y="10858"/>
                        <a:pt x="21247" y="10573"/>
                      </a:cubicBezTo>
                      <a:close/>
                      <a:moveTo>
                        <a:pt x="6926" y="1746"/>
                      </a:moveTo>
                      <a:cubicBezTo>
                        <a:pt x="6926" y="782"/>
                        <a:pt x="8595" y="0"/>
                        <a:pt x="10655" y="0"/>
                      </a:cubicBezTo>
                      <a:cubicBezTo>
                        <a:pt x="12715" y="0"/>
                        <a:pt x="14384" y="782"/>
                        <a:pt x="14384" y="1746"/>
                      </a:cubicBezTo>
                      <a:cubicBezTo>
                        <a:pt x="14384" y="2711"/>
                        <a:pt x="12715" y="3493"/>
                        <a:pt x="10655" y="3493"/>
                      </a:cubicBezTo>
                      <a:cubicBezTo>
                        <a:pt x="8595" y="3493"/>
                        <a:pt x="6926" y="2711"/>
                        <a:pt x="6926" y="1746"/>
                      </a:cubicBezTo>
                      <a:close/>
                    </a:path>
                  </a:pathLst>
                </a:custGeom>
                <a:solidFill>
                  <a:schemeClr val="tx2">
                    <a:lumMod val="50000"/>
                  </a:schemeClr>
                </a:solidFill>
                <a:ln>
                  <a:noFill/>
                </a:ln>
                <a:effectLst/>
                <a:extLst>
                  <a:ext uri="{91240B29-F687-4F45-9708-019B960494DF}">
                    <a14:hiddenLine xmlns:a14="http://schemas.microsoft.com/office/drawing/2010/main" w="12700">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s-ES" sz="1265">
                    <a:solidFill>
                      <a:schemeClr val="bg1">
                        <a:lumMod val="50000"/>
                      </a:schemeClr>
                    </a:solidFill>
                  </a:endParaRPr>
                </a:p>
              </p:txBody>
            </p:sp>
            <p:sp>
              <p:nvSpPr>
                <p:cNvPr id="58" name="AutoShape 5"/>
                <p:cNvSpPr/>
                <p:nvPr/>
              </p:nvSpPr>
              <p:spPr bwMode="auto">
                <a:xfrm rot="1075248">
                  <a:off x="2317750" y="561846"/>
                  <a:ext cx="487363" cy="527108"/>
                </a:xfrm>
                <a:custGeom>
                  <a:avLst/>
                  <a:gdLst>
                    <a:gd name="T0" fmla="*/ 243682 w 21600"/>
                    <a:gd name="T1" fmla="*/ 263554 h 21600"/>
                    <a:gd name="T2" fmla="*/ 243682 w 21600"/>
                    <a:gd name="T3" fmla="*/ 263554 h 21600"/>
                    <a:gd name="T4" fmla="*/ 243682 w 21600"/>
                    <a:gd name="T5" fmla="*/ 263554 h 21600"/>
                    <a:gd name="T6" fmla="*/ 243682 w 21600"/>
                    <a:gd name="T7" fmla="*/ 263554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3961" y="0"/>
                      </a:moveTo>
                      <a:lnTo>
                        <a:pt x="1171" y="7388"/>
                      </a:lnTo>
                      <a:lnTo>
                        <a:pt x="7057" y="7388"/>
                      </a:lnTo>
                      <a:lnTo>
                        <a:pt x="7057" y="20062"/>
                      </a:lnTo>
                      <a:cubicBezTo>
                        <a:pt x="7057" y="20912"/>
                        <a:pt x="7803" y="21600"/>
                        <a:pt x="8723" y="21600"/>
                      </a:cubicBezTo>
                      <a:cubicBezTo>
                        <a:pt x="9643" y="21600"/>
                        <a:pt x="10389" y="20912"/>
                        <a:pt x="10389" y="20062"/>
                      </a:cubicBezTo>
                      <a:lnTo>
                        <a:pt x="10394" y="20062"/>
                      </a:lnTo>
                      <a:lnTo>
                        <a:pt x="10394" y="7388"/>
                      </a:lnTo>
                      <a:lnTo>
                        <a:pt x="11206" y="7388"/>
                      </a:lnTo>
                      <a:lnTo>
                        <a:pt x="11206" y="20062"/>
                      </a:lnTo>
                      <a:cubicBezTo>
                        <a:pt x="11206" y="20912"/>
                        <a:pt x="11952" y="21600"/>
                        <a:pt x="12872" y="21600"/>
                      </a:cubicBezTo>
                      <a:cubicBezTo>
                        <a:pt x="13792" y="21600"/>
                        <a:pt x="14538" y="20912"/>
                        <a:pt x="14538" y="20062"/>
                      </a:cubicBezTo>
                      <a:lnTo>
                        <a:pt x="14543" y="20062"/>
                      </a:lnTo>
                      <a:lnTo>
                        <a:pt x="14543" y="7388"/>
                      </a:lnTo>
                      <a:lnTo>
                        <a:pt x="20429" y="7388"/>
                      </a:lnTo>
                      <a:lnTo>
                        <a:pt x="17638" y="0"/>
                      </a:lnTo>
                      <a:cubicBezTo>
                        <a:pt x="17638" y="0"/>
                        <a:pt x="3961" y="0"/>
                        <a:pt x="3961" y="0"/>
                      </a:cubicBezTo>
                      <a:close/>
                      <a:moveTo>
                        <a:pt x="18427" y="0"/>
                      </a:moveTo>
                      <a:lnTo>
                        <a:pt x="18603" y="476"/>
                      </a:lnTo>
                      <a:cubicBezTo>
                        <a:pt x="18771" y="928"/>
                        <a:pt x="19229" y="1214"/>
                        <a:pt x="19719" y="1214"/>
                      </a:cubicBezTo>
                      <a:cubicBezTo>
                        <a:pt x="19847" y="1214"/>
                        <a:pt x="19976" y="1194"/>
                        <a:pt x="20103" y="1154"/>
                      </a:cubicBezTo>
                      <a:lnTo>
                        <a:pt x="20809" y="931"/>
                      </a:lnTo>
                      <a:cubicBezTo>
                        <a:pt x="21263" y="787"/>
                        <a:pt x="21558" y="414"/>
                        <a:pt x="21600" y="0"/>
                      </a:cubicBezTo>
                      <a:cubicBezTo>
                        <a:pt x="21600" y="0"/>
                        <a:pt x="18427" y="0"/>
                        <a:pt x="18427" y="0"/>
                      </a:cubicBezTo>
                      <a:close/>
                      <a:moveTo>
                        <a:pt x="1497" y="1154"/>
                      </a:moveTo>
                      <a:lnTo>
                        <a:pt x="791" y="931"/>
                      </a:lnTo>
                      <a:cubicBezTo>
                        <a:pt x="337" y="787"/>
                        <a:pt x="42" y="414"/>
                        <a:pt x="0" y="0"/>
                      </a:cubicBezTo>
                      <a:lnTo>
                        <a:pt x="3173" y="0"/>
                      </a:lnTo>
                      <a:lnTo>
                        <a:pt x="2997" y="476"/>
                      </a:lnTo>
                      <a:cubicBezTo>
                        <a:pt x="2829" y="928"/>
                        <a:pt x="2371" y="1214"/>
                        <a:pt x="1880" y="1214"/>
                      </a:cubicBezTo>
                      <a:cubicBezTo>
                        <a:pt x="1753" y="1214"/>
                        <a:pt x="1624" y="1194"/>
                        <a:pt x="1497" y="1154"/>
                      </a:cubicBezTo>
                      <a:close/>
                    </a:path>
                  </a:pathLst>
                </a:custGeom>
                <a:solidFill>
                  <a:schemeClr val="tx2">
                    <a:lumMod val="50000"/>
                  </a:schemeClr>
                </a:solidFill>
                <a:ln>
                  <a:noFill/>
                </a:ln>
                <a:effectLst/>
                <a:extLst>
                  <a:ext uri="{91240B29-F687-4F45-9708-019B960494DF}">
                    <a14:hiddenLine xmlns:a14="http://schemas.microsoft.com/office/drawing/2010/main" w="12700">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s-ES" sz="1265">
                    <a:solidFill>
                      <a:schemeClr val="bg1">
                        <a:lumMod val="50000"/>
                      </a:schemeClr>
                    </a:solidFill>
                  </a:endParaRPr>
                </a:p>
              </p:txBody>
            </p:sp>
            <p:sp>
              <p:nvSpPr>
                <p:cNvPr id="59" name="AutoShape 6"/>
                <p:cNvSpPr/>
                <p:nvPr/>
              </p:nvSpPr>
              <p:spPr bwMode="auto">
                <a:xfrm rot="-9724744">
                  <a:off x="1403350" y="3127527"/>
                  <a:ext cx="487363" cy="1054216"/>
                </a:xfrm>
                <a:custGeom>
                  <a:avLst/>
                  <a:gdLst>
                    <a:gd name="T0" fmla="*/ 243682 w 21310"/>
                    <a:gd name="T1" fmla="*/ 527108 h 21600"/>
                    <a:gd name="T2" fmla="*/ 243682 w 21310"/>
                    <a:gd name="T3" fmla="*/ 527108 h 21600"/>
                    <a:gd name="T4" fmla="*/ 243682 w 21310"/>
                    <a:gd name="T5" fmla="*/ 527108 h 21600"/>
                    <a:gd name="T6" fmla="*/ 243682 w 21310"/>
                    <a:gd name="T7" fmla="*/ 527108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310" h="21600">
                      <a:moveTo>
                        <a:pt x="21247" y="10573"/>
                      </a:moveTo>
                      <a:lnTo>
                        <a:pt x="17364" y="5258"/>
                      </a:lnTo>
                      <a:cubicBezTo>
                        <a:pt x="16728" y="4388"/>
                        <a:pt x="14991" y="3847"/>
                        <a:pt x="13131" y="3847"/>
                      </a:cubicBezTo>
                      <a:cubicBezTo>
                        <a:pt x="13119" y="3847"/>
                        <a:pt x="13108" y="3847"/>
                        <a:pt x="13097" y="3847"/>
                      </a:cubicBezTo>
                      <a:lnTo>
                        <a:pt x="12219" y="3847"/>
                      </a:lnTo>
                      <a:lnTo>
                        <a:pt x="9090" y="3847"/>
                      </a:lnTo>
                      <a:lnTo>
                        <a:pt x="8213" y="3847"/>
                      </a:lnTo>
                      <a:cubicBezTo>
                        <a:pt x="8202" y="3847"/>
                        <a:pt x="8191" y="3847"/>
                        <a:pt x="8179" y="3847"/>
                      </a:cubicBezTo>
                      <a:cubicBezTo>
                        <a:pt x="6319" y="3847"/>
                        <a:pt x="4582" y="4388"/>
                        <a:pt x="3946" y="5258"/>
                      </a:cubicBezTo>
                      <a:lnTo>
                        <a:pt x="63" y="10573"/>
                      </a:lnTo>
                      <a:cubicBezTo>
                        <a:pt x="-145" y="10858"/>
                        <a:pt x="179" y="11168"/>
                        <a:pt x="787" y="11266"/>
                      </a:cubicBezTo>
                      <a:lnTo>
                        <a:pt x="1484" y="11377"/>
                      </a:lnTo>
                      <a:cubicBezTo>
                        <a:pt x="1609" y="11397"/>
                        <a:pt x="1736" y="11407"/>
                        <a:pt x="1861" y="11407"/>
                      </a:cubicBezTo>
                      <a:cubicBezTo>
                        <a:pt x="2345" y="11407"/>
                        <a:pt x="2796" y="11264"/>
                        <a:pt x="2962" y="11038"/>
                      </a:cubicBezTo>
                      <a:lnTo>
                        <a:pt x="6435" y="6288"/>
                      </a:lnTo>
                      <a:lnTo>
                        <a:pt x="6493" y="6209"/>
                      </a:lnTo>
                      <a:lnTo>
                        <a:pt x="7331" y="6209"/>
                      </a:lnTo>
                      <a:lnTo>
                        <a:pt x="1162" y="14494"/>
                      </a:lnTo>
                      <a:lnTo>
                        <a:pt x="6965" y="14494"/>
                      </a:lnTo>
                      <a:lnTo>
                        <a:pt x="6965" y="20831"/>
                      </a:lnTo>
                      <a:cubicBezTo>
                        <a:pt x="6965" y="21256"/>
                        <a:pt x="7700" y="21600"/>
                        <a:pt x="8607" y="21600"/>
                      </a:cubicBezTo>
                      <a:cubicBezTo>
                        <a:pt x="9514" y="21600"/>
                        <a:pt x="10250" y="21256"/>
                        <a:pt x="10250" y="20831"/>
                      </a:cubicBezTo>
                      <a:lnTo>
                        <a:pt x="10255" y="20831"/>
                      </a:lnTo>
                      <a:lnTo>
                        <a:pt x="10255" y="14494"/>
                      </a:lnTo>
                      <a:lnTo>
                        <a:pt x="11055" y="14494"/>
                      </a:lnTo>
                      <a:lnTo>
                        <a:pt x="11055" y="20831"/>
                      </a:lnTo>
                      <a:cubicBezTo>
                        <a:pt x="11055" y="21256"/>
                        <a:pt x="11790" y="21600"/>
                        <a:pt x="12698" y="21600"/>
                      </a:cubicBezTo>
                      <a:cubicBezTo>
                        <a:pt x="13605" y="21600"/>
                        <a:pt x="14340" y="21256"/>
                        <a:pt x="14340" y="20831"/>
                      </a:cubicBezTo>
                      <a:lnTo>
                        <a:pt x="14345" y="20831"/>
                      </a:lnTo>
                      <a:lnTo>
                        <a:pt x="14345" y="14494"/>
                      </a:lnTo>
                      <a:lnTo>
                        <a:pt x="20148" y="14494"/>
                      </a:lnTo>
                      <a:lnTo>
                        <a:pt x="13978" y="6209"/>
                      </a:lnTo>
                      <a:lnTo>
                        <a:pt x="14817" y="6209"/>
                      </a:lnTo>
                      <a:lnTo>
                        <a:pt x="14875" y="6288"/>
                      </a:lnTo>
                      <a:lnTo>
                        <a:pt x="18348" y="11038"/>
                      </a:lnTo>
                      <a:cubicBezTo>
                        <a:pt x="18514" y="11264"/>
                        <a:pt x="18965" y="11407"/>
                        <a:pt x="19449" y="11407"/>
                      </a:cubicBezTo>
                      <a:cubicBezTo>
                        <a:pt x="19574" y="11407"/>
                        <a:pt x="19701" y="11397"/>
                        <a:pt x="19826" y="11377"/>
                      </a:cubicBezTo>
                      <a:lnTo>
                        <a:pt x="20523" y="11266"/>
                      </a:lnTo>
                      <a:cubicBezTo>
                        <a:pt x="21131" y="11168"/>
                        <a:pt x="21455" y="10858"/>
                        <a:pt x="21247" y="10573"/>
                      </a:cubicBezTo>
                      <a:close/>
                      <a:moveTo>
                        <a:pt x="6926" y="1746"/>
                      </a:moveTo>
                      <a:cubicBezTo>
                        <a:pt x="6926" y="782"/>
                        <a:pt x="8595" y="0"/>
                        <a:pt x="10655" y="0"/>
                      </a:cubicBezTo>
                      <a:cubicBezTo>
                        <a:pt x="12715" y="0"/>
                        <a:pt x="14384" y="782"/>
                        <a:pt x="14384" y="1746"/>
                      </a:cubicBezTo>
                      <a:cubicBezTo>
                        <a:pt x="14384" y="2711"/>
                        <a:pt x="12715" y="3493"/>
                        <a:pt x="10655" y="3493"/>
                      </a:cubicBezTo>
                      <a:cubicBezTo>
                        <a:pt x="8595" y="3493"/>
                        <a:pt x="6926" y="2711"/>
                        <a:pt x="6926" y="1746"/>
                      </a:cubicBezTo>
                      <a:close/>
                    </a:path>
                  </a:pathLst>
                </a:custGeom>
                <a:grpFill/>
                <a:ln>
                  <a:noFill/>
                </a:ln>
                <a:effectLst/>
                <a:extLst>
                  <a:ext uri="{91240B29-F687-4F45-9708-019B960494DF}">
                    <a14:hiddenLine xmlns:a14="http://schemas.microsoft.com/office/drawing/2010/main" w="12700">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s-ES" sz="1265">
                    <a:solidFill>
                      <a:schemeClr val="bg1">
                        <a:lumMod val="50000"/>
                      </a:schemeClr>
                    </a:solidFill>
                  </a:endParaRPr>
                </a:p>
              </p:txBody>
            </p:sp>
            <p:sp>
              <p:nvSpPr>
                <p:cNvPr id="60" name="AutoShape 7"/>
                <p:cNvSpPr/>
                <p:nvPr/>
              </p:nvSpPr>
              <p:spPr bwMode="auto">
                <a:xfrm rot="-9724744">
                  <a:off x="1484313" y="3141816"/>
                  <a:ext cx="487362" cy="527108"/>
                </a:xfrm>
                <a:custGeom>
                  <a:avLst/>
                  <a:gdLst>
                    <a:gd name="T0" fmla="*/ 243681 w 21600"/>
                    <a:gd name="T1" fmla="*/ 263554 h 21600"/>
                    <a:gd name="T2" fmla="*/ 243681 w 21600"/>
                    <a:gd name="T3" fmla="*/ 263554 h 21600"/>
                    <a:gd name="T4" fmla="*/ 243681 w 21600"/>
                    <a:gd name="T5" fmla="*/ 263554 h 21600"/>
                    <a:gd name="T6" fmla="*/ 243681 w 21600"/>
                    <a:gd name="T7" fmla="*/ 263554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3961" y="0"/>
                      </a:moveTo>
                      <a:lnTo>
                        <a:pt x="1171" y="7388"/>
                      </a:lnTo>
                      <a:lnTo>
                        <a:pt x="7057" y="7388"/>
                      </a:lnTo>
                      <a:lnTo>
                        <a:pt x="7057" y="20062"/>
                      </a:lnTo>
                      <a:cubicBezTo>
                        <a:pt x="7057" y="20912"/>
                        <a:pt x="7803" y="21600"/>
                        <a:pt x="8723" y="21600"/>
                      </a:cubicBezTo>
                      <a:cubicBezTo>
                        <a:pt x="9643" y="21600"/>
                        <a:pt x="10389" y="20912"/>
                        <a:pt x="10389" y="20062"/>
                      </a:cubicBezTo>
                      <a:lnTo>
                        <a:pt x="10394" y="20062"/>
                      </a:lnTo>
                      <a:lnTo>
                        <a:pt x="10394" y="7388"/>
                      </a:lnTo>
                      <a:lnTo>
                        <a:pt x="11206" y="7388"/>
                      </a:lnTo>
                      <a:lnTo>
                        <a:pt x="11206" y="20062"/>
                      </a:lnTo>
                      <a:cubicBezTo>
                        <a:pt x="11206" y="20912"/>
                        <a:pt x="11952" y="21600"/>
                        <a:pt x="12872" y="21600"/>
                      </a:cubicBezTo>
                      <a:cubicBezTo>
                        <a:pt x="13792" y="21600"/>
                        <a:pt x="14538" y="20912"/>
                        <a:pt x="14538" y="20062"/>
                      </a:cubicBezTo>
                      <a:lnTo>
                        <a:pt x="14543" y="20062"/>
                      </a:lnTo>
                      <a:lnTo>
                        <a:pt x="14543" y="7388"/>
                      </a:lnTo>
                      <a:lnTo>
                        <a:pt x="20429" y="7388"/>
                      </a:lnTo>
                      <a:lnTo>
                        <a:pt x="17638" y="0"/>
                      </a:lnTo>
                      <a:cubicBezTo>
                        <a:pt x="17638" y="0"/>
                        <a:pt x="3961" y="0"/>
                        <a:pt x="3961" y="0"/>
                      </a:cubicBezTo>
                      <a:close/>
                      <a:moveTo>
                        <a:pt x="18427" y="0"/>
                      </a:moveTo>
                      <a:lnTo>
                        <a:pt x="18603" y="476"/>
                      </a:lnTo>
                      <a:cubicBezTo>
                        <a:pt x="18771" y="928"/>
                        <a:pt x="19229" y="1214"/>
                        <a:pt x="19719" y="1214"/>
                      </a:cubicBezTo>
                      <a:cubicBezTo>
                        <a:pt x="19847" y="1214"/>
                        <a:pt x="19976" y="1194"/>
                        <a:pt x="20103" y="1154"/>
                      </a:cubicBezTo>
                      <a:lnTo>
                        <a:pt x="20809" y="931"/>
                      </a:lnTo>
                      <a:cubicBezTo>
                        <a:pt x="21263" y="787"/>
                        <a:pt x="21558" y="414"/>
                        <a:pt x="21600" y="0"/>
                      </a:cubicBezTo>
                      <a:cubicBezTo>
                        <a:pt x="21600" y="0"/>
                        <a:pt x="18427" y="0"/>
                        <a:pt x="18427" y="0"/>
                      </a:cubicBezTo>
                      <a:close/>
                      <a:moveTo>
                        <a:pt x="1497" y="1154"/>
                      </a:moveTo>
                      <a:lnTo>
                        <a:pt x="791" y="931"/>
                      </a:lnTo>
                      <a:cubicBezTo>
                        <a:pt x="337" y="787"/>
                        <a:pt x="42" y="414"/>
                        <a:pt x="0" y="0"/>
                      </a:cubicBezTo>
                      <a:lnTo>
                        <a:pt x="3173" y="0"/>
                      </a:lnTo>
                      <a:lnTo>
                        <a:pt x="2997" y="476"/>
                      </a:lnTo>
                      <a:cubicBezTo>
                        <a:pt x="2829" y="928"/>
                        <a:pt x="2371" y="1214"/>
                        <a:pt x="1880" y="1214"/>
                      </a:cubicBezTo>
                      <a:cubicBezTo>
                        <a:pt x="1753" y="1214"/>
                        <a:pt x="1624" y="1194"/>
                        <a:pt x="1497" y="1154"/>
                      </a:cubicBezTo>
                      <a:close/>
                    </a:path>
                  </a:pathLst>
                </a:custGeom>
                <a:grpFill/>
                <a:ln>
                  <a:noFill/>
                </a:ln>
                <a:effectLst/>
                <a:extLst>
                  <a:ext uri="{91240B29-F687-4F45-9708-019B960494DF}">
                    <a14:hiddenLine xmlns:a14="http://schemas.microsoft.com/office/drawing/2010/main" w="12700">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s-ES" sz="1265">
                    <a:solidFill>
                      <a:schemeClr val="bg1">
                        <a:lumMod val="50000"/>
                      </a:schemeClr>
                    </a:solidFill>
                  </a:endParaRPr>
                </a:p>
              </p:txBody>
            </p:sp>
            <p:sp>
              <p:nvSpPr>
                <p:cNvPr id="61" name="AutoShape 8"/>
                <p:cNvSpPr/>
                <p:nvPr/>
              </p:nvSpPr>
              <p:spPr bwMode="auto">
                <a:xfrm rot="5400000">
                  <a:off x="3518666" y="1588335"/>
                  <a:ext cx="487416" cy="1054100"/>
                </a:xfrm>
                <a:custGeom>
                  <a:avLst/>
                  <a:gdLst>
                    <a:gd name="T0" fmla="*/ 243708 w 21310"/>
                    <a:gd name="T1" fmla="*/ 527050 h 21600"/>
                    <a:gd name="T2" fmla="*/ 243708 w 21310"/>
                    <a:gd name="T3" fmla="*/ 527050 h 21600"/>
                    <a:gd name="T4" fmla="*/ 243708 w 21310"/>
                    <a:gd name="T5" fmla="*/ 527050 h 21600"/>
                    <a:gd name="T6" fmla="*/ 243708 w 21310"/>
                    <a:gd name="T7" fmla="*/ 52705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310" h="21600">
                      <a:moveTo>
                        <a:pt x="21247" y="10573"/>
                      </a:moveTo>
                      <a:lnTo>
                        <a:pt x="17364" y="5258"/>
                      </a:lnTo>
                      <a:cubicBezTo>
                        <a:pt x="16728" y="4388"/>
                        <a:pt x="14991" y="3847"/>
                        <a:pt x="13131" y="3847"/>
                      </a:cubicBezTo>
                      <a:cubicBezTo>
                        <a:pt x="13119" y="3847"/>
                        <a:pt x="13108" y="3847"/>
                        <a:pt x="13097" y="3847"/>
                      </a:cubicBezTo>
                      <a:lnTo>
                        <a:pt x="12219" y="3847"/>
                      </a:lnTo>
                      <a:lnTo>
                        <a:pt x="9090" y="3847"/>
                      </a:lnTo>
                      <a:lnTo>
                        <a:pt x="8213" y="3847"/>
                      </a:lnTo>
                      <a:cubicBezTo>
                        <a:pt x="8202" y="3847"/>
                        <a:pt x="8191" y="3847"/>
                        <a:pt x="8179" y="3847"/>
                      </a:cubicBezTo>
                      <a:cubicBezTo>
                        <a:pt x="6319" y="3847"/>
                        <a:pt x="4582" y="4388"/>
                        <a:pt x="3946" y="5258"/>
                      </a:cubicBezTo>
                      <a:lnTo>
                        <a:pt x="63" y="10573"/>
                      </a:lnTo>
                      <a:cubicBezTo>
                        <a:pt x="-145" y="10858"/>
                        <a:pt x="179" y="11168"/>
                        <a:pt x="787" y="11265"/>
                      </a:cubicBezTo>
                      <a:lnTo>
                        <a:pt x="1484" y="11377"/>
                      </a:lnTo>
                      <a:cubicBezTo>
                        <a:pt x="1609" y="11397"/>
                        <a:pt x="1736" y="11407"/>
                        <a:pt x="1861" y="11407"/>
                      </a:cubicBezTo>
                      <a:cubicBezTo>
                        <a:pt x="2345" y="11407"/>
                        <a:pt x="2796" y="11264"/>
                        <a:pt x="2962" y="11038"/>
                      </a:cubicBezTo>
                      <a:lnTo>
                        <a:pt x="6435" y="6288"/>
                      </a:lnTo>
                      <a:lnTo>
                        <a:pt x="6493" y="6209"/>
                      </a:lnTo>
                      <a:lnTo>
                        <a:pt x="7331" y="6209"/>
                      </a:lnTo>
                      <a:lnTo>
                        <a:pt x="1162" y="14494"/>
                      </a:lnTo>
                      <a:lnTo>
                        <a:pt x="6965" y="14494"/>
                      </a:lnTo>
                      <a:lnTo>
                        <a:pt x="6965" y="20831"/>
                      </a:lnTo>
                      <a:cubicBezTo>
                        <a:pt x="6965" y="21256"/>
                        <a:pt x="7700" y="21600"/>
                        <a:pt x="8607" y="21600"/>
                      </a:cubicBezTo>
                      <a:cubicBezTo>
                        <a:pt x="9514" y="21600"/>
                        <a:pt x="10250" y="21256"/>
                        <a:pt x="10250" y="20831"/>
                      </a:cubicBezTo>
                      <a:lnTo>
                        <a:pt x="10255" y="20831"/>
                      </a:lnTo>
                      <a:lnTo>
                        <a:pt x="10255" y="14494"/>
                      </a:lnTo>
                      <a:lnTo>
                        <a:pt x="11055" y="14494"/>
                      </a:lnTo>
                      <a:lnTo>
                        <a:pt x="11055" y="20831"/>
                      </a:lnTo>
                      <a:cubicBezTo>
                        <a:pt x="11055" y="21256"/>
                        <a:pt x="11790" y="21600"/>
                        <a:pt x="12698" y="21600"/>
                      </a:cubicBezTo>
                      <a:cubicBezTo>
                        <a:pt x="13605" y="21600"/>
                        <a:pt x="14340" y="21256"/>
                        <a:pt x="14340" y="20831"/>
                      </a:cubicBezTo>
                      <a:lnTo>
                        <a:pt x="14345" y="20831"/>
                      </a:lnTo>
                      <a:lnTo>
                        <a:pt x="14345" y="14494"/>
                      </a:lnTo>
                      <a:lnTo>
                        <a:pt x="20148" y="14494"/>
                      </a:lnTo>
                      <a:lnTo>
                        <a:pt x="13978" y="6209"/>
                      </a:lnTo>
                      <a:lnTo>
                        <a:pt x="14817" y="6209"/>
                      </a:lnTo>
                      <a:lnTo>
                        <a:pt x="14875" y="6288"/>
                      </a:lnTo>
                      <a:lnTo>
                        <a:pt x="18348" y="11038"/>
                      </a:lnTo>
                      <a:cubicBezTo>
                        <a:pt x="18514" y="11264"/>
                        <a:pt x="18965" y="11407"/>
                        <a:pt x="19449" y="11407"/>
                      </a:cubicBezTo>
                      <a:cubicBezTo>
                        <a:pt x="19574" y="11407"/>
                        <a:pt x="19701" y="11397"/>
                        <a:pt x="19826" y="11377"/>
                      </a:cubicBezTo>
                      <a:lnTo>
                        <a:pt x="20523" y="11265"/>
                      </a:lnTo>
                      <a:cubicBezTo>
                        <a:pt x="21131" y="11168"/>
                        <a:pt x="21455" y="10858"/>
                        <a:pt x="21247" y="10573"/>
                      </a:cubicBezTo>
                      <a:close/>
                      <a:moveTo>
                        <a:pt x="6926" y="1746"/>
                      </a:moveTo>
                      <a:cubicBezTo>
                        <a:pt x="6926" y="782"/>
                        <a:pt x="8595" y="0"/>
                        <a:pt x="10655" y="0"/>
                      </a:cubicBezTo>
                      <a:cubicBezTo>
                        <a:pt x="12715" y="0"/>
                        <a:pt x="14384" y="782"/>
                        <a:pt x="14384" y="1746"/>
                      </a:cubicBezTo>
                      <a:cubicBezTo>
                        <a:pt x="14384" y="2711"/>
                        <a:pt x="12715" y="3493"/>
                        <a:pt x="10655" y="3493"/>
                      </a:cubicBezTo>
                      <a:cubicBezTo>
                        <a:pt x="8595" y="3493"/>
                        <a:pt x="6926" y="2711"/>
                        <a:pt x="6926" y="1746"/>
                      </a:cubicBezTo>
                      <a:close/>
                    </a:path>
                  </a:pathLst>
                </a:custGeom>
                <a:solidFill>
                  <a:schemeClr val="tx2">
                    <a:lumMod val="50000"/>
                  </a:schemeClr>
                </a:solidFill>
                <a:ln>
                  <a:noFill/>
                </a:ln>
                <a:effectLst/>
                <a:extLst>
                  <a:ext uri="{91240B29-F687-4F45-9708-019B960494DF}">
                    <a14:hiddenLine xmlns:a14="http://schemas.microsoft.com/office/drawing/2010/main" w="12700">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s-ES" sz="1265">
                    <a:solidFill>
                      <a:schemeClr val="bg1">
                        <a:lumMod val="50000"/>
                      </a:schemeClr>
                    </a:solidFill>
                  </a:endParaRPr>
                </a:p>
              </p:txBody>
            </p:sp>
            <p:sp>
              <p:nvSpPr>
                <p:cNvPr id="62" name="AutoShape 9"/>
                <p:cNvSpPr/>
                <p:nvPr/>
              </p:nvSpPr>
              <p:spPr bwMode="auto">
                <a:xfrm rot="5400000">
                  <a:off x="3256729" y="1851860"/>
                  <a:ext cx="487416" cy="527050"/>
                </a:xfrm>
                <a:custGeom>
                  <a:avLst/>
                  <a:gdLst>
                    <a:gd name="T0" fmla="*/ 243708 w 21600"/>
                    <a:gd name="T1" fmla="*/ 263525 h 21600"/>
                    <a:gd name="T2" fmla="*/ 243708 w 21600"/>
                    <a:gd name="T3" fmla="*/ 263525 h 21600"/>
                    <a:gd name="T4" fmla="*/ 243708 w 21600"/>
                    <a:gd name="T5" fmla="*/ 263525 h 21600"/>
                    <a:gd name="T6" fmla="*/ 243708 w 21600"/>
                    <a:gd name="T7" fmla="*/ 263525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3961" y="0"/>
                      </a:moveTo>
                      <a:lnTo>
                        <a:pt x="1171" y="7388"/>
                      </a:lnTo>
                      <a:lnTo>
                        <a:pt x="7057" y="7388"/>
                      </a:lnTo>
                      <a:lnTo>
                        <a:pt x="7057" y="20062"/>
                      </a:lnTo>
                      <a:cubicBezTo>
                        <a:pt x="7057" y="20912"/>
                        <a:pt x="7803" y="21600"/>
                        <a:pt x="8723" y="21600"/>
                      </a:cubicBezTo>
                      <a:cubicBezTo>
                        <a:pt x="9643" y="21600"/>
                        <a:pt x="10389" y="20912"/>
                        <a:pt x="10389" y="20062"/>
                      </a:cubicBezTo>
                      <a:lnTo>
                        <a:pt x="10394" y="20062"/>
                      </a:lnTo>
                      <a:lnTo>
                        <a:pt x="10394" y="7388"/>
                      </a:lnTo>
                      <a:lnTo>
                        <a:pt x="11206" y="7388"/>
                      </a:lnTo>
                      <a:lnTo>
                        <a:pt x="11206" y="20062"/>
                      </a:lnTo>
                      <a:cubicBezTo>
                        <a:pt x="11206" y="20912"/>
                        <a:pt x="11952" y="21600"/>
                        <a:pt x="12872" y="21600"/>
                      </a:cubicBezTo>
                      <a:cubicBezTo>
                        <a:pt x="13792" y="21600"/>
                        <a:pt x="14538" y="20912"/>
                        <a:pt x="14538" y="20062"/>
                      </a:cubicBezTo>
                      <a:lnTo>
                        <a:pt x="14543" y="20062"/>
                      </a:lnTo>
                      <a:lnTo>
                        <a:pt x="14543" y="7388"/>
                      </a:lnTo>
                      <a:lnTo>
                        <a:pt x="20429" y="7388"/>
                      </a:lnTo>
                      <a:lnTo>
                        <a:pt x="17638" y="0"/>
                      </a:lnTo>
                      <a:cubicBezTo>
                        <a:pt x="17638" y="0"/>
                        <a:pt x="3961" y="0"/>
                        <a:pt x="3961" y="0"/>
                      </a:cubicBezTo>
                      <a:close/>
                      <a:moveTo>
                        <a:pt x="18427" y="0"/>
                      </a:moveTo>
                      <a:lnTo>
                        <a:pt x="18603" y="476"/>
                      </a:lnTo>
                      <a:cubicBezTo>
                        <a:pt x="18771" y="928"/>
                        <a:pt x="19229" y="1214"/>
                        <a:pt x="19719" y="1214"/>
                      </a:cubicBezTo>
                      <a:cubicBezTo>
                        <a:pt x="19847" y="1214"/>
                        <a:pt x="19976" y="1194"/>
                        <a:pt x="20103" y="1154"/>
                      </a:cubicBezTo>
                      <a:lnTo>
                        <a:pt x="20809" y="931"/>
                      </a:lnTo>
                      <a:cubicBezTo>
                        <a:pt x="21263" y="787"/>
                        <a:pt x="21558" y="414"/>
                        <a:pt x="21600" y="0"/>
                      </a:cubicBezTo>
                      <a:cubicBezTo>
                        <a:pt x="21600" y="0"/>
                        <a:pt x="18427" y="0"/>
                        <a:pt x="18427" y="0"/>
                      </a:cubicBezTo>
                      <a:close/>
                      <a:moveTo>
                        <a:pt x="1497" y="1154"/>
                      </a:moveTo>
                      <a:lnTo>
                        <a:pt x="791" y="931"/>
                      </a:lnTo>
                      <a:cubicBezTo>
                        <a:pt x="337" y="787"/>
                        <a:pt x="42" y="414"/>
                        <a:pt x="0" y="0"/>
                      </a:cubicBezTo>
                      <a:lnTo>
                        <a:pt x="3173" y="0"/>
                      </a:lnTo>
                      <a:lnTo>
                        <a:pt x="2997" y="476"/>
                      </a:lnTo>
                      <a:cubicBezTo>
                        <a:pt x="2829" y="928"/>
                        <a:pt x="2371" y="1214"/>
                        <a:pt x="1880" y="1214"/>
                      </a:cubicBezTo>
                      <a:cubicBezTo>
                        <a:pt x="1753" y="1214"/>
                        <a:pt x="1624" y="1194"/>
                        <a:pt x="1497" y="1154"/>
                      </a:cubicBezTo>
                      <a:close/>
                    </a:path>
                  </a:pathLst>
                </a:custGeom>
                <a:solidFill>
                  <a:schemeClr val="tx2">
                    <a:lumMod val="50000"/>
                  </a:schemeClr>
                </a:solidFill>
                <a:ln>
                  <a:noFill/>
                </a:ln>
                <a:effectLst/>
                <a:extLst>
                  <a:ext uri="{91240B29-F687-4F45-9708-019B960494DF}">
                    <a14:hiddenLine xmlns:a14="http://schemas.microsoft.com/office/drawing/2010/main" w="12700">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s-ES" sz="1265">
                    <a:solidFill>
                      <a:schemeClr val="bg1">
                        <a:lumMod val="50000"/>
                      </a:schemeClr>
                    </a:solidFill>
                  </a:endParaRPr>
                </a:p>
              </p:txBody>
            </p:sp>
            <p:sp>
              <p:nvSpPr>
                <p:cNvPr id="63" name="AutoShape 10"/>
                <p:cNvSpPr/>
                <p:nvPr/>
              </p:nvSpPr>
              <p:spPr bwMode="auto">
                <a:xfrm rot="-5400005">
                  <a:off x="283341" y="1588335"/>
                  <a:ext cx="487416" cy="1054100"/>
                </a:xfrm>
                <a:custGeom>
                  <a:avLst/>
                  <a:gdLst>
                    <a:gd name="T0" fmla="*/ 243708 w 21310"/>
                    <a:gd name="T1" fmla="*/ 527050 h 21600"/>
                    <a:gd name="T2" fmla="*/ 243708 w 21310"/>
                    <a:gd name="T3" fmla="*/ 527050 h 21600"/>
                    <a:gd name="T4" fmla="*/ 243708 w 21310"/>
                    <a:gd name="T5" fmla="*/ 527050 h 21600"/>
                    <a:gd name="T6" fmla="*/ 243708 w 21310"/>
                    <a:gd name="T7" fmla="*/ 52705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310" h="21600">
                      <a:moveTo>
                        <a:pt x="21247" y="10573"/>
                      </a:moveTo>
                      <a:lnTo>
                        <a:pt x="17364" y="5258"/>
                      </a:lnTo>
                      <a:cubicBezTo>
                        <a:pt x="16728" y="4388"/>
                        <a:pt x="14991" y="3847"/>
                        <a:pt x="13131" y="3847"/>
                      </a:cubicBezTo>
                      <a:cubicBezTo>
                        <a:pt x="13119" y="3847"/>
                        <a:pt x="13108" y="3847"/>
                        <a:pt x="13097" y="3847"/>
                      </a:cubicBezTo>
                      <a:lnTo>
                        <a:pt x="12219" y="3847"/>
                      </a:lnTo>
                      <a:lnTo>
                        <a:pt x="9090" y="3847"/>
                      </a:lnTo>
                      <a:lnTo>
                        <a:pt x="8213" y="3847"/>
                      </a:lnTo>
                      <a:cubicBezTo>
                        <a:pt x="8202" y="3847"/>
                        <a:pt x="8191" y="3847"/>
                        <a:pt x="8179" y="3847"/>
                      </a:cubicBezTo>
                      <a:cubicBezTo>
                        <a:pt x="6319" y="3847"/>
                        <a:pt x="4582" y="4388"/>
                        <a:pt x="3946" y="5258"/>
                      </a:cubicBezTo>
                      <a:lnTo>
                        <a:pt x="63" y="10573"/>
                      </a:lnTo>
                      <a:cubicBezTo>
                        <a:pt x="-145" y="10858"/>
                        <a:pt x="179" y="11168"/>
                        <a:pt x="787" y="11265"/>
                      </a:cubicBezTo>
                      <a:lnTo>
                        <a:pt x="1484" y="11377"/>
                      </a:lnTo>
                      <a:cubicBezTo>
                        <a:pt x="1609" y="11397"/>
                        <a:pt x="1736" y="11407"/>
                        <a:pt x="1861" y="11407"/>
                      </a:cubicBezTo>
                      <a:cubicBezTo>
                        <a:pt x="2345" y="11407"/>
                        <a:pt x="2796" y="11264"/>
                        <a:pt x="2962" y="11038"/>
                      </a:cubicBezTo>
                      <a:lnTo>
                        <a:pt x="6435" y="6288"/>
                      </a:lnTo>
                      <a:lnTo>
                        <a:pt x="6493" y="6209"/>
                      </a:lnTo>
                      <a:lnTo>
                        <a:pt x="7331" y="6209"/>
                      </a:lnTo>
                      <a:lnTo>
                        <a:pt x="1162" y="14494"/>
                      </a:lnTo>
                      <a:lnTo>
                        <a:pt x="6965" y="14494"/>
                      </a:lnTo>
                      <a:lnTo>
                        <a:pt x="6965" y="20831"/>
                      </a:lnTo>
                      <a:cubicBezTo>
                        <a:pt x="6965" y="21256"/>
                        <a:pt x="7700" y="21600"/>
                        <a:pt x="8607" y="21600"/>
                      </a:cubicBezTo>
                      <a:cubicBezTo>
                        <a:pt x="9514" y="21600"/>
                        <a:pt x="10250" y="21256"/>
                        <a:pt x="10250" y="20831"/>
                      </a:cubicBezTo>
                      <a:lnTo>
                        <a:pt x="10255" y="20831"/>
                      </a:lnTo>
                      <a:lnTo>
                        <a:pt x="10255" y="14494"/>
                      </a:lnTo>
                      <a:lnTo>
                        <a:pt x="11055" y="14494"/>
                      </a:lnTo>
                      <a:lnTo>
                        <a:pt x="11055" y="20831"/>
                      </a:lnTo>
                      <a:cubicBezTo>
                        <a:pt x="11055" y="21256"/>
                        <a:pt x="11790" y="21600"/>
                        <a:pt x="12698" y="21600"/>
                      </a:cubicBezTo>
                      <a:cubicBezTo>
                        <a:pt x="13605" y="21600"/>
                        <a:pt x="14340" y="21256"/>
                        <a:pt x="14340" y="20831"/>
                      </a:cubicBezTo>
                      <a:lnTo>
                        <a:pt x="14345" y="20831"/>
                      </a:lnTo>
                      <a:lnTo>
                        <a:pt x="14345" y="14494"/>
                      </a:lnTo>
                      <a:lnTo>
                        <a:pt x="20148" y="14494"/>
                      </a:lnTo>
                      <a:lnTo>
                        <a:pt x="13978" y="6209"/>
                      </a:lnTo>
                      <a:lnTo>
                        <a:pt x="14817" y="6209"/>
                      </a:lnTo>
                      <a:lnTo>
                        <a:pt x="14875" y="6288"/>
                      </a:lnTo>
                      <a:lnTo>
                        <a:pt x="18348" y="11038"/>
                      </a:lnTo>
                      <a:cubicBezTo>
                        <a:pt x="18514" y="11264"/>
                        <a:pt x="18965" y="11407"/>
                        <a:pt x="19449" y="11407"/>
                      </a:cubicBezTo>
                      <a:cubicBezTo>
                        <a:pt x="19574" y="11407"/>
                        <a:pt x="19701" y="11397"/>
                        <a:pt x="19826" y="11377"/>
                      </a:cubicBezTo>
                      <a:lnTo>
                        <a:pt x="20523" y="11265"/>
                      </a:lnTo>
                      <a:cubicBezTo>
                        <a:pt x="21131" y="11168"/>
                        <a:pt x="21455" y="10858"/>
                        <a:pt x="21247" y="10573"/>
                      </a:cubicBezTo>
                      <a:close/>
                      <a:moveTo>
                        <a:pt x="6926" y="1746"/>
                      </a:moveTo>
                      <a:cubicBezTo>
                        <a:pt x="6926" y="782"/>
                        <a:pt x="8595" y="0"/>
                        <a:pt x="10655" y="0"/>
                      </a:cubicBezTo>
                      <a:cubicBezTo>
                        <a:pt x="12715" y="0"/>
                        <a:pt x="14384" y="782"/>
                        <a:pt x="14384" y="1746"/>
                      </a:cubicBezTo>
                      <a:cubicBezTo>
                        <a:pt x="14384" y="2711"/>
                        <a:pt x="12715" y="3493"/>
                        <a:pt x="10655" y="3493"/>
                      </a:cubicBezTo>
                      <a:cubicBezTo>
                        <a:pt x="8595" y="3493"/>
                        <a:pt x="6926" y="2711"/>
                        <a:pt x="6926" y="1746"/>
                      </a:cubicBezTo>
                      <a:close/>
                    </a:path>
                  </a:pathLst>
                </a:custGeom>
                <a:grpFill/>
                <a:ln>
                  <a:noFill/>
                </a:ln>
                <a:effectLst/>
                <a:extLst>
                  <a:ext uri="{91240B29-F687-4F45-9708-019B960494DF}">
                    <a14:hiddenLine xmlns:a14="http://schemas.microsoft.com/office/drawing/2010/main" w="12700">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s-ES" sz="1265">
                    <a:solidFill>
                      <a:schemeClr val="bg1">
                        <a:lumMod val="50000"/>
                      </a:schemeClr>
                    </a:solidFill>
                  </a:endParaRPr>
                </a:p>
              </p:txBody>
            </p:sp>
            <p:sp>
              <p:nvSpPr>
                <p:cNvPr id="64" name="AutoShape 11"/>
                <p:cNvSpPr/>
                <p:nvPr/>
              </p:nvSpPr>
              <p:spPr bwMode="auto">
                <a:xfrm rot="-5400005">
                  <a:off x="545279" y="1851860"/>
                  <a:ext cx="487416" cy="527050"/>
                </a:xfrm>
                <a:custGeom>
                  <a:avLst/>
                  <a:gdLst>
                    <a:gd name="T0" fmla="*/ 243708 w 21600"/>
                    <a:gd name="T1" fmla="*/ 263525 h 21600"/>
                    <a:gd name="T2" fmla="*/ 243708 w 21600"/>
                    <a:gd name="T3" fmla="*/ 263525 h 21600"/>
                    <a:gd name="T4" fmla="*/ 243708 w 21600"/>
                    <a:gd name="T5" fmla="*/ 263525 h 21600"/>
                    <a:gd name="T6" fmla="*/ 243708 w 21600"/>
                    <a:gd name="T7" fmla="*/ 263525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3961" y="0"/>
                      </a:moveTo>
                      <a:lnTo>
                        <a:pt x="1171" y="7388"/>
                      </a:lnTo>
                      <a:lnTo>
                        <a:pt x="7057" y="7388"/>
                      </a:lnTo>
                      <a:lnTo>
                        <a:pt x="7057" y="20062"/>
                      </a:lnTo>
                      <a:cubicBezTo>
                        <a:pt x="7057" y="20912"/>
                        <a:pt x="7803" y="21600"/>
                        <a:pt x="8723" y="21600"/>
                      </a:cubicBezTo>
                      <a:cubicBezTo>
                        <a:pt x="9643" y="21600"/>
                        <a:pt x="10389" y="20912"/>
                        <a:pt x="10389" y="20062"/>
                      </a:cubicBezTo>
                      <a:lnTo>
                        <a:pt x="10394" y="20062"/>
                      </a:lnTo>
                      <a:lnTo>
                        <a:pt x="10394" y="7388"/>
                      </a:lnTo>
                      <a:lnTo>
                        <a:pt x="11206" y="7388"/>
                      </a:lnTo>
                      <a:lnTo>
                        <a:pt x="11206" y="20062"/>
                      </a:lnTo>
                      <a:cubicBezTo>
                        <a:pt x="11206" y="20912"/>
                        <a:pt x="11952" y="21600"/>
                        <a:pt x="12872" y="21600"/>
                      </a:cubicBezTo>
                      <a:cubicBezTo>
                        <a:pt x="13792" y="21600"/>
                        <a:pt x="14538" y="20912"/>
                        <a:pt x="14538" y="20062"/>
                      </a:cubicBezTo>
                      <a:lnTo>
                        <a:pt x="14543" y="20062"/>
                      </a:lnTo>
                      <a:lnTo>
                        <a:pt x="14543" y="7388"/>
                      </a:lnTo>
                      <a:lnTo>
                        <a:pt x="20429" y="7388"/>
                      </a:lnTo>
                      <a:lnTo>
                        <a:pt x="17638" y="0"/>
                      </a:lnTo>
                      <a:cubicBezTo>
                        <a:pt x="17638" y="0"/>
                        <a:pt x="3961" y="0"/>
                        <a:pt x="3961" y="0"/>
                      </a:cubicBezTo>
                      <a:close/>
                      <a:moveTo>
                        <a:pt x="18427" y="0"/>
                      </a:moveTo>
                      <a:lnTo>
                        <a:pt x="18603" y="476"/>
                      </a:lnTo>
                      <a:cubicBezTo>
                        <a:pt x="18771" y="928"/>
                        <a:pt x="19229" y="1214"/>
                        <a:pt x="19719" y="1214"/>
                      </a:cubicBezTo>
                      <a:cubicBezTo>
                        <a:pt x="19847" y="1214"/>
                        <a:pt x="19976" y="1194"/>
                        <a:pt x="20103" y="1154"/>
                      </a:cubicBezTo>
                      <a:lnTo>
                        <a:pt x="20809" y="931"/>
                      </a:lnTo>
                      <a:cubicBezTo>
                        <a:pt x="21263" y="787"/>
                        <a:pt x="21558" y="414"/>
                        <a:pt x="21600" y="0"/>
                      </a:cubicBezTo>
                      <a:cubicBezTo>
                        <a:pt x="21600" y="0"/>
                        <a:pt x="18427" y="0"/>
                        <a:pt x="18427" y="0"/>
                      </a:cubicBezTo>
                      <a:close/>
                      <a:moveTo>
                        <a:pt x="1497" y="1154"/>
                      </a:moveTo>
                      <a:lnTo>
                        <a:pt x="791" y="931"/>
                      </a:lnTo>
                      <a:cubicBezTo>
                        <a:pt x="337" y="787"/>
                        <a:pt x="42" y="414"/>
                        <a:pt x="0" y="0"/>
                      </a:cubicBezTo>
                      <a:lnTo>
                        <a:pt x="3173" y="0"/>
                      </a:lnTo>
                      <a:lnTo>
                        <a:pt x="2997" y="476"/>
                      </a:lnTo>
                      <a:cubicBezTo>
                        <a:pt x="2829" y="928"/>
                        <a:pt x="2371" y="1214"/>
                        <a:pt x="1880" y="1214"/>
                      </a:cubicBezTo>
                      <a:cubicBezTo>
                        <a:pt x="1753" y="1214"/>
                        <a:pt x="1624" y="1194"/>
                        <a:pt x="1497" y="1154"/>
                      </a:cubicBezTo>
                      <a:close/>
                    </a:path>
                  </a:pathLst>
                </a:custGeom>
                <a:grpFill/>
                <a:ln>
                  <a:noFill/>
                </a:ln>
                <a:effectLst/>
                <a:extLst>
                  <a:ext uri="{91240B29-F687-4F45-9708-019B960494DF}">
                    <a14:hiddenLine xmlns:a14="http://schemas.microsoft.com/office/drawing/2010/main" w="12700">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s-ES" sz="1265">
                    <a:solidFill>
                      <a:schemeClr val="bg1">
                        <a:lumMod val="50000"/>
                      </a:schemeClr>
                    </a:solidFill>
                  </a:endParaRPr>
                </a:p>
              </p:txBody>
            </p:sp>
            <p:sp>
              <p:nvSpPr>
                <p:cNvPr id="65" name="AutoShape 12"/>
                <p:cNvSpPr/>
                <p:nvPr/>
              </p:nvSpPr>
              <p:spPr bwMode="auto">
                <a:xfrm rot="3237253">
                  <a:off x="3209898" y="636525"/>
                  <a:ext cx="485828" cy="1054100"/>
                </a:xfrm>
                <a:custGeom>
                  <a:avLst/>
                  <a:gdLst>
                    <a:gd name="T0" fmla="*/ 242914 w 21310"/>
                    <a:gd name="T1" fmla="*/ 527050 h 21600"/>
                    <a:gd name="T2" fmla="*/ 242914 w 21310"/>
                    <a:gd name="T3" fmla="*/ 527050 h 21600"/>
                    <a:gd name="T4" fmla="*/ 242914 w 21310"/>
                    <a:gd name="T5" fmla="*/ 527050 h 21600"/>
                    <a:gd name="T6" fmla="*/ 242914 w 21310"/>
                    <a:gd name="T7" fmla="*/ 52705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310" h="21600">
                      <a:moveTo>
                        <a:pt x="21247" y="10573"/>
                      </a:moveTo>
                      <a:lnTo>
                        <a:pt x="17364" y="5258"/>
                      </a:lnTo>
                      <a:cubicBezTo>
                        <a:pt x="16728" y="4388"/>
                        <a:pt x="14991" y="3847"/>
                        <a:pt x="13131" y="3847"/>
                      </a:cubicBezTo>
                      <a:cubicBezTo>
                        <a:pt x="13119" y="3847"/>
                        <a:pt x="13108" y="3847"/>
                        <a:pt x="13097" y="3847"/>
                      </a:cubicBezTo>
                      <a:lnTo>
                        <a:pt x="12219" y="3847"/>
                      </a:lnTo>
                      <a:lnTo>
                        <a:pt x="9090" y="3847"/>
                      </a:lnTo>
                      <a:lnTo>
                        <a:pt x="8213" y="3847"/>
                      </a:lnTo>
                      <a:cubicBezTo>
                        <a:pt x="8202" y="3847"/>
                        <a:pt x="8191" y="3847"/>
                        <a:pt x="8179" y="3847"/>
                      </a:cubicBezTo>
                      <a:cubicBezTo>
                        <a:pt x="6319" y="3847"/>
                        <a:pt x="4582" y="4388"/>
                        <a:pt x="3946" y="5258"/>
                      </a:cubicBezTo>
                      <a:lnTo>
                        <a:pt x="63" y="10573"/>
                      </a:lnTo>
                      <a:cubicBezTo>
                        <a:pt x="-145" y="10858"/>
                        <a:pt x="179" y="11168"/>
                        <a:pt x="787" y="11266"/>
                      </a:cubicBezTo>
                      <a:lnTo>
                        <a:pt x="1484" y="11377"/>
                      </a:lnTo>
                      <a:cubicBezTo>
                        <a:pt x="1609" y="11397"/>
                        <a:pt x="1736" y="11407"/>
                        <a:pt x="1861" y="11407"/>
                      </a:cubicBezTo>
                      <a:cubicBezTo>
                        <a:pt x="2345" y="11407"/>
                        <a:pt x="2796" y="11264"/>
                        <a:pt x="2962" y="11038"/>
                      </a:cubicBezTo>
                      <a:lnTo>
                        <a:pt x="6435" y="6288"/>
                      </a:lnTo>
                      <a:lnTo>
                        <a:pt x="6493" y="6209"/>
                      </a:lnTo>
                      <a:lnTo>
                        <a:pt x="7331" y="6209"/>
                      </a:lnTo>
                      <a:lnTo>
                        <a:pt x="1162" y="14494"/>
                      </a:lnTo>
                      <a:lnTo>
                        <a:pt x="6965" y="14494"/>
                      </a:lnTo>
                      <a:lnTo>
                        <a:pt x="6965" y="20831"/>
                      </a:lnTo>
                      <a:cubicBezTo>
                        <a:pt x="6965" y="21256"/>
                        <a:pt x="7700" y="21600"/>
                        <a:pt x="8607" y="21600"/>
                      </a:cubicBezTo>
                      <a:cubicBezTo>
                        <a:pt x="9514" y="21600"/>
                        <a:pt x="10250" y="21256"/>
                        <a:pt x="10250" y="20831"/>
                      </a:cubicBezTo>
                      <a:lnTo>
                        <a:pt x="10255" y="20831"/>
                      </a:lnTo>
                      <a:lnTo>
                        <a:pt x="10255" y="14494"/>
                      </a:lnTo>
                      <a:lnTo>
                        <a:pt x="11055" y="14494"/>
                      </a:lnTo>
                      <a:lnTo>
                        <a:pt x="11055" y="20831"/>
                      </a:lnTo>
                      <a:cubicBezTo>
                        <a:pt x="11055" y="21256"/>
                        <a:pt x="11790" y="21600"/>
                        <a:pt x="12698" y="21600"/>
                      </a:cubicBezTo>
                      <a:cubicBezTo>
                        <a:pt x="13605" y="21600"/>
                        <a:pt x="14340" y="21256"/>
                        <a:pt x="14340" y="20831"/>
                      </a:cubicBezTo>
                      <a:lnTo>
                        <a:pt x="14345" y="20831"/>
                      </a:lnTo>
                      <a:lnTo>
                        <a:pt x="14345" y="14494"/>
                      </a:lnTo>
                      <a:lnTo>
                        <a:pt x="20148" y="14494"/>
                      </a:lnTo>
                      <a:lnTo>
                        <a:pt x="13978" y="6209"/>
                      </a:lnTo>
                      <a:lnTo>
                        <a:pt x="14817" y="6209"/>
                      </a:lnTo>
                      <a:lnTo>
                        <a:pt x="14875" y="6288"/>
                      </a:lnTo>
                      <a:lnTo>
                        <a:pt x="18348" y="11038"/>
                      </a:lnTo>
                      <a:cubicBezTo>
                        <a:pt x="18514" y="11264"/>
                        <a:pt x="18965" y="11407"/>
                        <a:pt x="19449" y="11407"/>
                      </a:cubicBezTo>
                      <a:cubicBezTo>
                        <a:pt x="19574" y="11407"/>
                        <a:pt x="19701" y="11397"/>
                        <a:pt x="19826" y="11377"/>
                      </a:cubicBezTo>
                      <a:lnTo>
                        <a:pt x="20523" y="11266"/>
                      </a:lnTo>
                      <a:cubicBezTo>
                        <a:pt x="21131" y="11168"/>
                        <a:pt x="21455" y="10858"/>
                        <a:pt x="21247" y="10573"/>
                      </a:cubicBezTo>
                      <a:close/>
                      <a:moveTo>
                        <a:pt x="6926" y="1746"/>
                      </a:moveTo>
                      <a:cubicBezTo>
                        <a:pt x="6926" y="782"/>
                        <a:pt x="8595" y="0"/>
                        <a:pt x="10655" y="0"/>
                      </a:cubicBezTo>
                      <a:cubicBezTo>
                        <a:pt x="12715" y="0"/>
                        <a:pt x="14384" y="782"/>
                        <a:pt x="14384" y="1746"/>
                      </a:cubicBezTo>
                      <a:cubicBezTo>
                        <a:pt x="14384" y="2711"/>
                        <a:pt x="12715" y="3493"/>
                        <a:pt x="10655" y="3493"/>
                      </a:cubicBezTo>
                      <a:cubicBezTo>
                        <a:pt x="8595" y="3493"/>
                        <a:pt x="6926" y="2711"/>
                        <a:pt x="6926" y="1746"/>
                      </a:cubicBezTo>
                      <a:close/>
                    </a:path>
                  </a:pathLst>
                </a:custGeom>
                <a:grpFill/>
                <a:ln>
                  <a:noFill/>
                </a:ln>
                <a:effectLst/>
                <a:extLst>
                  <a:ext uri="{91240B29-F687-4F45-9708-019B960494DF}">
                    <a14:hiddenLine xmlns:a14="http://schemas.microsoft.com/office/drawing/2010/main" w="12700">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s-ES" sz="1265">
                    <a:solidFill>
                      <a:schemeClr val="bg1">
                        <a:lumMod val="50000"/>
                      </a:schemeClr>
                    </a:solidFill>
                  </a:endParaRPr>
                </a:p>
              </p:txBody>
            </p:sp>
            <p:sp>
              <p:nvSpPr>
                <p:cNvPr id="66" name="AutoShape 13"/>
                <p:cNvSpPr/>
                <p:nvPr/>
              </p:nvSpPr>
              <p:spPr bwMode="auto">
                <a:xfrm rot="3237253">
                  <a:off x="2998760" y="1054054"/>
                  <a:ext cx="485828" cy="527050"/>
                </a:xfrm>
                <a:custGeom>
                  <a:avLst/>
                  <a:gdLst>
                    <a:gd name="T0" fmla="*/ 242914 w 21600"/>
                    <a:gd name="T1" fmla="*/ 263525 h 21600"/>
                    <a:gd name="T2" fmla="*/ 242914 w 21600"/>
                    <a:gd name="T3" fmla="*/ 263525 h 21600"/>
                    <a:gd name="T4" fmla="*/ 242914 w 21600"/>
                    <a:gd name="T5" fmla="*/ 263525 h 21600"/>
                    <a:gd name="T6" fmla="*/ 242914 w 21600"/>
                    <a:gd name="T7" fmla="*/ 263525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3961" y="0"/>
                      </a:moveTo>
                      <a:lnTo>
                        <a:pt x="1171" y="7388"/>
                      </a:lnTo>
                      <a:lnTo>
                        <a:pt x="7057" y="7388"/>
                      </a:lnTo>
                      <a:lnTo>
                        <a:pt x="7057" y="20062"/>
                      </a:lnTo>
                      <a:cubicBezTo>
                        <a:pt x="7057" y="20912"/>
                        <a:pt x="7803" y="21600"/>
                        <a:pt x="8723" y="21600"/>
                      </a:cubicBezTo>
                      <a:cubicBezTo>
                        <a:pt x="9643" y="21600"/>
                        <a:pt x="10389" y="20912"/>
                        <a:pt x="10389" y="20062"/>
                      </a:cubicBezTo>
                      <a:lnTo>
                        <a:pt x="10394" y="20062"/>
                      </a:lnTo>
                      <a:lnTo>
                        <a:pt x="10394" y="7388"/>
                      </a:lnTo>
                      <a:lnTo>
                        <a:pt x="11206" y="7388"/>
                      </a:lnTo>
                      <a:lnTo>
                        <a:pt x="11206" y="20062"/>
                      </a:lnTo>
                      <a:cubicBezTo>
                        <a:pt x="11206" y="20912"/>
                        <a:pt x="11952" y="21600"/>
                        <a:pt x="12872" y="21600"/>
                      </a:cubicBezTo>
                      <a:cubicBezTo>
                        <a:pt x="13792" y="21600"/>
                        <a:pt x="14538" y="20912"/>
                        <a:pt x="14538" y="20062"/>
                      </a:cubicBezTo>
                      <a:lnTo>
                        <a:pt x="14543" y="20062"/>
                      </a:lnTo>
                      <a:lnTo>
                        <a:pt x="14543" y="7388"/>
                      </a:lnTo>
                      <a:lnTo>
                        <a:pt x="20429" y="7388"/>
                      </a:lnTo>
                      <a:lnTo>
                        <a:pt x="17638" y="0"/>
                      </a:lnTo>
                      <a:cubicBezTo>
                        <a:pt x="17638" y="0"/>
                        <a:pt x="3961" y="0"/>
                        <a:pt x="3961" y="0"/>
                      </a:cubicBezTo>
                      <a:close/>
                      <a:moveTo>
                        <a:pt x="18427" y="0"/>
                      </a:moveTo>
                      <a:lnTo>
                        <a:pt x="18603" y="476"/>
                      </a:lnTo>
                      <a:cubicBezTo>
                        <a:pt x="18771" y="928"/>
                        <a:pt x="19229" y="1214"/>
                        <a:pt x="19719" y="1214"/>
                      </a:cubicBezTo>
                      <a:cubicBezTo>
                        <a:pt x="19847" y="1214"/>
                        <a:pt x="19976" y="1194"/>
                        <a:pt x="20103" y="1154"/>
                      </a:cubicBezTo>
                      <a:lnTo>
                        <a:pt x="20809" y="931"/>
                      </a:lnTo>
                      <a:cubicBezTo>
                        <a:pt x="21263" y="787"/>
                        <a:pt x="21558" y="414"/>
                        <a:pt x="21600" y="0"/>
                      </a:cubicBezTo>
                      <a:cubicBezTo>
                        <a:pt x="21600" y="0"/>
                        <a:pt x="18427" y="0"/>
                        <a:pt x="18427" y="0"/>
                      </a:cubicBezTo>
                      <a:close/>
                      <a:moveTo>
                        <a:pt x="1497" y="1154"/>
                      </a:moveTo>
                      <a:lnTo>
                        <a:pt x="791" y="931"/>
                      </a:lnTo>
                      <a:cubicBezTo>
                        <a:pt x="337" y="787"/>
                        <a:pt x="42" y="414"/>
                        <a:pt x="0" y="0"/>
                      </a:cubicBezTo>
                      <a:lnTo>
                        <a:pt x="3173" y="0"/>
                      </a:lnTo>
                      <a:lnTo>
                        <a:pt x="2997" y="476"/>
                      </a:lnTo>
                      <a:cubicBezTo>
                        <a:pt x="2829" y="928"/>
                        <a:pt x="2371" y="1214"/>
                        <a:pt x="1880" y="1214"/>
                      </a:cubicBezTo>
                      <a:cubicBezTo>
                        <a:pt x="1753" y="1214"/>
                        <a:pt x="1624" y="1194"/>
                        <a:pt x="1497" y="1154"/>
                      </a:cubicBezTo>
                      <a:close/>
                    </a:path>
                  </a:pathLst>
                </a:custGeom>
                <a:grpFill/>
                <a:ln>
                  <a:noFill/>
                </a:ln>
                <a:effectLst/>
                <a:extLst>
                  <a:ext uri="{91240B29-F687-4F45-9708-019B960494DF}">
                    <a14:hiddenLine xmlns:a14="http://schemas.microsoft.com/office/drawing/2010/main" w="12700">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s-ES" sz="1265">
                    <a:solidFill>
                      <a:schemeClr val="bg1">
                        <a:lumMod val="50000"/>
                      </a:schemeClr>
                    </a:solidFill>
                  </a:endParaRPr>
                </a:p>
              </p:txBody>
            </p:sp>
            <p:sp>
              <p:nvSpPr>
                <p:cNvPr id="67" name="AutoShape 14"/>
                <p:cNvSpPr/>
                <p:nvPr/>
              </p:nvSpPr>
              <p:spPr bwMode="auto">
                <a:xfrm rot="-7562734">
                  <a:off x="593698" y="2540145"/>
                  <a:ext cx="485828" cy="1054100"/>
                </a:xfrm>
                <a:custGeom>
                  <a:avLst/>
                  <a:gdLst>
                    <a:gd name="T0" fmla="*/ 242914 w 21310"/>
                    <a:gd name="T1" fmla="*/ 527050 h 21600"/>
                    <a:gd name="T2" fmla="*/ 242914 w 21310"/>
                    <a:gd name="T3" fmla="*/ 527050 h 21600"/>
                    <a:gd name="T4" fmla="*/ 242914 w 21310"/>
                    <a:gd name="T5" fmla="*/ 527050 h 21600"/>
                    <a:gd name="T6" fmla="*/ 242914 w 21310"/>
                    <a:gd name="T7" fmla="*/ 52705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310" h="21600">
                      <a:moveTo>
                        <a:pt x="21247" y="10573"/>
                      </a:moveTo>
                      <a:lnTo>
                        <a:pt x="17364" y="5258"/>
                      </a:lnTo>
                      <a:cubicBezTo>
                        <a:pt x="16728" y="4388"/>
                        <a:pt x="14991" y="3847"/>
                        <a:pt x="13131" y="3847"/>
                      </a:cubicBezTo>
                      <a:cubicBezTo>
                        <a:pt x="13119" y="3847"/>
                        <a:pt x="13108" y="3847"/>
                        <a:pt x="13097" y="3847"/>
                      </a:cubicBezTo>
                      <a:lnTo>
                        <a:pt x="12219" y="3847"/>
                      </a:lnTo>
                      <a:lnTo>
                        <a:pt x="9090" y="3847"/>
                      </a:lnTo>
                      <a:lnTo>
                        <a:pt x="8213" y="3847"/>
                      </a:lnTo>
                      <a:cubicBezTo>
                        <a:pt x="8202" y="3847"/>
                        <a:pt x="8191" y="3847"/>
                        <a:pt x="8179" y="3847"/>
                      </a:cubicBezTo>
                      <a:cubicBezTo>
                        <a:pt x="6319" y="3847"/>
                        <a:pt x="4582" y="4388"/>
                        <a:pt x="3946" y="5258"/>
                      </a:cubicBezTo>
                      <a:lnTo>
                        <a:pt x="63" y="10573"/>
                      </a:lnTo>
                      <a:cubicBezTo>
                        <a:pt x="-145" y="10858"/>
                        <a:pt x="179" y="11168"/>
                        <a:pt x="787" y="11266"/>
                      </a:cubicBezTo>
                      <a:lnTo>
                        <a:pt x="1484" y="11377"/>
                      </a:lnTo>
                      <a:cubicBezTo>
                        <a:pt x="1609" y="11397"/>
                        <a:pt x="1736" y="11407"/>
                        <a:pt x="1861" y="11407"/>
                      </a:cubicBezTo>
                      <a:cubicBezTo>
                        <a:pt x="2345" y="11407"/>
                        <a:pt x="2796" y="11264"/>
                        <a:pt x="2962" y="11038"/>
                      </a:cubicBezTo>
                      <a:lnTo>
                        <a:pt x="6435" y="6288"/>
                      </a:lnTo>
                      <a:lnTo>
                        <a:pt x="6493" y="6209"/>
                      </a:lnTo>
                      <a:lnTo>
                        <a:pt x="7331" y="6209"/>
                      </a:lnTo>
                      <a:lnTo>
                        <a:pt x="1162" y="14494"/>
                      </a:lnTo>
                      <a:lnTo>
                        <a:pt x="6965" y="14494"/>
                      </a:lnTo>
                      <a:lnTo>
                        <a:pt x="6965" y="20831"/>
                      </a:lnTo>
                      <a:cubicBezTo>
                        <a:pt x="6965" y="21256"/>
                        <a:pt x="7700" y="21600"/>
                        <a:pt x="8607" y="21600"/>
                      </a:cubicBezTo>
                      <a:cubicBezTo>
                        <a:pt x="9514" y="21600"/>
                        <a:pt x="10250" y="21256"/>
                        <a:pt x="10250" y="20831"/>
                      </a:cubicBezTo>
                      <a:lnTo>
                        <a:pt x="10255" y="20831"/>
                      </a:lnTo>
                      <a:lnTo>
                        <a:pt x="10255" y="14494"/>
                      </a:lnTo>
                      <a:lnTo>
                        <a:pt x="11055" y="14494"/>
                      </a:lnTo>
                      <a:lnTo>
                        <a:pt x="11055" y="20831"/>
                      </a:lnTo>
                      <a:cubicBezTo>
                        <a:pt x="11055" y="21256"/>
                        <a:pt x="11790" y="21600"/>
                        <a:pt x="12698" y="21600"/>
                      </a:cubicBezTo>
                      <a:cubicBezTo>
                        <a:pt x="13605" y="21600"/>
                        <a:pt x="14340" y="21256"/>
                        <a:pt x="14340" y="20831"/>
                      </a:cubicBezTo>
                      <a:lnTo>
                        <a:pt x="14345" y="20831"/>
                      </a:lnTo>
                      <a:lnTo>
                        <a:pt x="14345" y="14494"/>
                      </a:lnTo>
                      <a:lnTo>
                        <a:pt x="20148" y="14494"/>
                      </a:lnTo>
                      <a:lnTo>
                        <a:pt x="13978" y="6209"/>
                      </a:lnTo>
                      <a:lnTo>
                        <a:pt x="14817" y="6209"/>
                      </a:lnTo>
                      <a:lnTo>
                        <a:pt x="14875" y="6288"/>
                      </a:lnTo>
                      <a:lnTo>
                        <a:pt x="18348" y="11038"/>
                      </a:lnTo>
                      <a:cubicBezTo>
                        <a:pt x="18514" y="11264"/>
                        <a:pt x="18965" y="11407"/>
                        <a:pt x="19448" y="11407"/>
                      </a:cubicBezTo>
                      <a:cubicBezTo>
                        <a:pt x="19574" y="11407"/>
                        <a:pt x="19701" y="11397"/>
                        <a:pt x="19826" y="11377"/>
                      </a:cubicBezTo>
                      <a:lnTo>
                        <a:pt x="20523" y="11266"/>
                      </a:lnTo>
                      <a:cubicBezTo>
                        <a:pt x="21131" y="11168"/>
                        <a:pt x="21455" y="10858"/>
                        <a:pt x="21247" y="10573"/>
                      </a:cubicBezTo>
                      <a:close/>
                      <a:moveTo>
                        <a:pt x="6926" y="1746"/>
                      </a:moveTo>
                      <a:cubicBezTo>
                        <a:pt x="6926" y="782"/>
                        <a:pt x="8595" y="0"/>
                        <a:pt x="10655" y="0"/>
                      </a:cubicBezTo>
                      <a:cubicBezTo>
                        <a:pt x="12715" y="0"/>
                        <a:pt x="14384" y="782"/>
                        <a:pt x="14384" y="1746"/>
                      </a:cubicBezTo>
                      <a:cubicBezTo>
                        <a:pt x="14384" y="2711"/>
                        <a:pt x="12715" y="3493"/>
                        <a:pt x="10655" y="3493"/>
                      </a:cubicBezTo>
                      <a:cubicBezTo>
                        <a:pt x="8595" y="3493"/>
                        <a:pt x="6926" y="2711"/>
                        <a:pt x="6926" y="1746"/>
                      </a:cubicBezTo>
                      <a:close/>
                    </a:path>
                  </a:pathLst>
                </a:custGeom>
                <a:solidFill>
                  <a:schemeClr val="tx2">
                    <a:lumMod val="50000"/>
                  </a:schemeClr>
                </a:solidFill>
                <a:ln>
                  <a:noFill/>
                </a:ln>
                <a:effectLst/>
                <a:extLst>
                  <a:ext uri="{91240B29-F687-4F45-9708-019B960494DF}">
                    <a14:hiddenLine xmlns:a14="http://schemas.microsoft.com/office/drawing/2010/main" w="12700">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s-ES" sz="1265">
                    <a:solidFill>
                      <a:schemeClr val="bg1">
                        <a:lumMod val="50000"/>
                      </a:schemeClr>
                    </a:solidFill>
                  </a:endParaRPr>
                </a:p>
              </p:txBody>
            </p:sp>
            <p:sp>
              <p:nvSpPr>
                <p:cNvPr id="68" name="AutoShape 15"/>
                <p:cNvSpPr/>
                <p:nvPr/>
              </p:nvSpPr>
              <p:spPr bwMode="auto">
                <a:xfrm rot="-7562734">
                  <a:off x="804835" y="2649666"/>
                  <a:ext cx="485828" cy="527050"/>
                </a:xfrm>
                <a:custGeom>
                  <a:avLst/>
                  <a:gdLst>
                    <a:gd name="T0" fmla="*/ 242914 w 21600"/>
                    <a:gd name="T1" fmla="*/ 263525 h 21600"/>
                    <a:gd name="T2" fmla="*/ 242914 w 21600"/>
                    <a:gd name="T3" fmla="*/ 263525 h 21600"/>
                    <a:gd name="T4" fmla="*/ 242914 w 21600"/>
                    <a:gd name="T5" fmla="*/ 263525 h 21600"/>
                    <a:gd name="T6" fmla="*/ 242914 w 21600"/>
                    <a:gd name="T7" fmla="*/ 263525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3961" y="0"/>
                      </a:moveTo>
                      <a:lnTo>
                        <a:pt x="1171" y="7388"/>
                      </a:lnTo>
                      <a:lnTo>
                        <a:pt x="7057" y="7388"/>
                      </a:lnTo>
                      <a:lnTo>
                        <a:pt x="7057" y="20062"/>
                      </a:lnTo>
                      <a:cubicBezTo>
                        <a:pt x="7057" y="20912"/>
                        <a:pt x="7803" y="21600"/>
                        <a:pt x="8723" y="21600"/>
                      </a:cubicBezTo>
                      <a:cubicBezTo>
                        <a:pt x="9643" y="21600"/>
                        <a:pt x="10389" y="20912"/>
                        <a:pt x="10389" y="20062"/>
                      </a:cubicBezTo>
                      <a:lnTo>
                        <a:pt x="10394" y="20062"/>
                      </a:lnTo>
                      <a:lnTo>
                        <a:pt x="10394" y="7388"/>
                      </a:lnTo>
                      <a:lnTo>
                        <a:pt x="11206" y="7388"/>
                      </a:lnTo>
                      <a:lnTo>
                        <a:pt x="11206" y="20062"/>
                      </a:lnTo>
                      <a:cubicBezTo>
                        <a:pt x="11206" y="20912"/>
                        <a:pt x="11952" y="21600"/>
                        <a:pt x="12872" y="21600"/>
                      </a:cubicBezTo>
                      <a:cubicBezTo>
                        <a:pt x="13792" y="21600"/>
                        <a:pt x="14538" y="20912"/>
                        <a:pt x="14538" y="20062"/>
                      </a:cubicBezTo>
                      <a:lnTo>
                        <a:pt x="14543" y="20062"/>
                      </a:lnTo>
                      <a:lnTo>
                        <a:pt x="14543" y="7388"/>
                      </a:lnTo>
                      <a:lnTo>
                        <a:pt x="20429" y="7388"/>
                      </a:lnTo>
                      <a:lnTo>
                        <a:pt x="17638" y="0"/>
                      </a:lnTo>
                      <a:cubicBezTo>
                        <a:pt x="17638" y="0"/>
                        <a:pt x="3961" y="0"/>
                        <a:pt x="3961" y="0"/>
                      </a:cubicBezTo>
                      <a:close/>
                      <a:moveTo>
                        <a:pt x="18427" y="0"/>
                      </a:moveTo>
                      <a:lnTo>
                        <a:pt x="18603" y="476"/>
                      </a:lnTo>
                      <a:cubicBezTo>
                        <a:pt x="18771" y="928"/>
                        <a:pt x="19229" y="1214"/>
                        <a:pt x="19719" y="1214"/>
                      </a:cubicBezTo>
                      <a:cubicBezTo>
                        <a:pt x="19847" y="1214"/>
                        <a:pt x="19976" y="1194"/>
                        <a:pt x="20103" y="1154"/>
                      </a:cubicBezTo>
                      <a:lnTo>
                        <a:pt x="20809" y="931"/>
                      </a:lnTo>
                      <a:cubicBezTo>
                        <a:pt x="21263" y="787"/>
                        <a:pt x="21558" y="414"/>
                        <a:pt x="21600" y="0"/>
                      </a:cubicBezTo>
                      <a:cubicBezTo>
                        <a:pt x="21600" y="0"/>
                        <a:pt x="18427" y="0"/>
                        <a:pt x="18427" y="0"/>
                      </a:cubicBezTo>
                      <a:close/>
                      <a:moveTo>
                        <a:pt x="1497" y="1154"/>
                      </a:moveTo>
                      <a:lnTo>
                        <a:pt x="791" y="931"/>
                      </a:lnTo>
                      <a:cubicBezTo>
                        <a:pt x="337" y="787"/>
                        <a:pt x="42" y="414"/>
                        <a:pt x="0" y="0"/>
                      </a:cubicBezTo>
                      <a:lnTo>
                        <a:pt x="3173" y="0"/>
                      </a:lnTo>
                      <a:lnTo>
                        <a:pt x="2997" y="476"/>
                      </a:lnTo>
                      <a:cubicBezTo>
                        <a:pt x="2829" y="928"/>
                        <a:pt x="2371" y="1214"/>
                        <a:pt x="1880" y="1214"/>
                      </a:cubicBezTo>
                      <a:cubicBezTo>
                        <a:pt x="1753" y="1214"/>
                        <a:pt x="1624" y="1194"/>
                        <a:pt x="1497" y="1154"/>
                      </a:cubicBezTo>
                      <a:close/>
                    </a:path>
                  </a:pathLst>
                </a:custGeom>
                <a:solidFill>
                  <a:schemeClr val="tx2">
                    <a:lumMod val="50000"/>
                  </a:schemeClr>
                </a:solidFill>
                <a:ln>
                  <a:noFill/>
                </a:ln>
                <a:effectLst/>
                <a:extLst>
                  <a:ext uri="{91240B29-F687-4F45-9708-019B960494DF}">
                    <a14:hiddenLine xmlns:a14="http://schemas.microsoft.com/office/drawing/2010/main" w="12700">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s-ES" sz="1265">
                    <a:solidFill>
                      <a:schemeClr val="bg1">
                        <a:lumMod val="50000"/>
                      </a:schemeClr>
                    </a:solidFill>
                  </a:endParaRPr>
                </a:p>
              </p:txBody>
            </p:sp>
            <p:sp>
              <p:nvSpPr>
                <p:cNvPr id="69" name="AutoShape 16"/>
                <p:cNvSpPr/>
                <p:nvPr/>
              </p:nvSpPr>
              <p:spPr bwMode="auto">
                <a:xfrm rot="7561241">
                  <a:off x="3209105" y="2539351"/>
                  <a:ext cx="487415" cy="1054100"/>
                </a:xfrm>
                <a:custGeom>
                  <a:avLst/>
                  <a:gdLst>
                    <a:gd name="T0" fmla="*/ 243707 w 21310"/>
                    <a:gd name="T1" fmla="*/ 527050 h 21600"/>
                    <a:gd name="T2" fmla="*/ 243707 w 21310"/>
                    <a:gd name="T3" fmla="*/ 527050 h 21600"/>
                    <a:gd name="T4" fmla="*/ 243707 w 21310"/>
                    <a:gd name="T5" fmla="*/ 527050 h 21600"/>
                    <a:gd name="T6" fmla="*/ 243707 w 21310"/>
                    <a:gd name="T7" fmla="*/ 52705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310" h="21600">
                      <a:moveTo>
                        <a:pt x="21247" y="10573"/>
                      </a:moveTo>
                      <a:lnTo>
                        <a:pt x="17364" y="5258"/>
                      </a:lnTo>
                      <a:cubicBezTo>
                        <a:pt x="16728" y="4388"/>
                        <a:pt x="14991" y="3847"/>
                        <a:pt x="13131" y="3847"/>
                      </a:cubicBezTo>
                      <a:cubicBezTo>
                        <a:pt x="13119" y="3847"/>
                        <a:pt x="13108" y="3847"/>
                        <a:pt x="13097" y="3847"/>
                      </a:cubicBezTo>
                      <a:lnTo>
                        <a:pt x="12219" y="3847"/>
                      </a:lnTo>
                      <a:lnTo>
                        <a:pt x="9090" y="3847"/>
                      </a:lnTo>
                      <a:lnTo>
                        <a:pt x="8213" y="3847"/>
                      </a:lnTo>
                      <a:cubicBezTo>
                        <a:pt x="8202" y="3847"/>
                        <a:pt x="8191" y="3847"/>
                        <a:pt x="8179" y="3847"/>
                      </a:cubicBezTo>
                      <a:cubicBezTo>
                        <a:pt x="6319" y="3847"/>
                        <a:pt x="4582" y="4388"/>
                        <a:pt x="3946" y="5258"/>
                      </a:cubicBezTo>
                      <a:lnTo>
                        <a:pt x="63" y="10573"/>
                      </a:lnTo>
                      <a:cubicBezTo>
                        <a:pt x="-145" y="10858"/>
                        <a:pt x="179" y="11168"/>
                        <a:pt x="787" y="11266"/>
                      </a:cubicBezTo>
                      <a:lnTo>
                        <a:pt x="1484" y="11377"/>
                      </a:lnTo>
                      <a:cubicBezTo>
                        <a:pt x="1609" y="11397"/>
                        <a:pt x="1736" y="11407"/>
                        <a:pt x="1861" y="11407"/>
                      </a:cubicBezTo>
                      <a:cubicBezTo>
                        <a:pt x="2345" y="11407"/>
                        <a:pt x="2796" y="11264"/>
                        <a:pt x="2962" y="11038"/>
                      </a:cubicBezTo>
                      <a:lnTo>
                        <a:pt x="6435" y="6288"/>
                      </a:lnTo>
                      <a:lnTo>
                        <a:pt x="6493" y="6209"/>
                      </a:lnTo>
                      <a:lnTo>
                        <a:pt x="7331" y="6209"/>
                      </a:lnTo>
                      <a:lnTo>
                        <a:pt x="1162" y="14494"/>
                      </a:lnTo>
                      <a:lnTo>
                        <a:pt x="6965" y="14494"/>
                      </a:lnTo>
                      <a:lnTo>
                        <a:pt x="6965" y="20831"/>
                      </a:lnTo>
                      <a:cubicBezTo>
                        <a:pt x="6965" y="21256"/>
                        <a:pt x="7700" y="21600"/>
                        <a:pt x="8607" y="21600"/>
                      </a:cubicBezTo>
                      <a:cubicBezTo>
                        <a:pt x="9514" y="21600"/>
                        <a:pt x="10250" y="21256"/>
                        <a:pt x="10250" y="20831"/>
                      </a:cubicBezTo>
                      <a:lnTo>
                        <a:pt x="10255" y="20831"/>
                      </a:lnTo>
                      <a:lnTo>
                        <a:pt x="10255" y="14494"/>
                      </a:lnTo>
                      <a:lnTo>
                        <a:pt x="11055" y="14494"/>
                      </a:lnTo>
                      <a:lnTo>
                        <a:pt x="11055" y="20831"/>
                      </a:lnTo>
                      <a:cubicBezTo>
                        <a:pt x="11055" y="21256"/>
                        <a:pt x="11790" y="21600"/>
                        <a:pt x="12698" y="21600"/>
                      </a:cubicBezTo>
                      <a:cubicBezTo>
                        <a:pt x="13605" y="21600"/>
                        <a:pt x="14340" y="21256"/>
                        <a:pt x="14340" y="20831"/>
                      </a:cubicBezTo>
                      <a:lnTo>
                        <a:pt x="14345" y="20831"/>
                      </a:lnTo>
                      <a:lnTo>
                        <a:pt x="14345" y="14494"/>
                      </a:lnTo>
                      <a:lnTo>
                        <a:pt x="20148" y="14494"/>
                      </a:lnTo>
                      <a:lnTo>
                        <a:pt x="13978" y="6209"/>
                      </a:lnTo>
                      <a:lnTo>
                        <a:pt x="14817" y="6209"/>
                      </a:lnTo>
                      <a:lnTo>
                        <a:pt x="14875" y="6288"/>
                      </a:lnTo>
                      <a:lnTo>
                        <a:pt x="18348" y="11038"/>
                      </a:lnTo>
                      <a:cubicBezTo>
                        <a:pt x="18514" y="11264"/>
                        <a:pt x="18965" y="11407"/>
                        <a:pt x="19449" y="11407"/>
                      </a:cubicBezTo>
                      <a:cubicBezTo>
                        <a:pt x="19574" y="11407"/>
                        <a:pt x="19701" y="11397"/>
                        <a:pt x="19826" y="11377"/>
                      </a:cubicBezTo>
                      <a:lnTo>
                        <a:pt x="20523" y="11266"/>
                      </a:lnTo>
                      <a:cubicBezTo>
                        <a:pt x="21131" y="11168"/>
                        <a:pt x="21455" y="10858"/>
                        <a:pt x="21247" y="10573"/>
                      </a:cubicBezTo>
                      <a:close/>
                      <a:moveTo>
                        <a:pt x="6926" y="1746"/>
                      </a:moveTo>
                      <a:cubicBezTo>
                        <a:pt x="6926" y="782"/>
                        <a:pt x="8595" y="0"/>
                        <a:pt x="10655" y="0"/>
                      </a:cubicBezTo>
                      <a:cubicBezTo>
                        <a:pt x="12715" y="0"/>
                        <a:pt x="14384" y="782"/>
                        <a:pt x="14384" y="1746"/>
                      </a:cubicBezTo>
                      <a:cubicBezTo>
                        <a:pt x="14384" y="2711"/>
                        <a:pt x="12715" y="3493"/>
                        <a:pt x="10655" y="3493"/>
                      </a:cubicBezTo>
                      <a:cubicBezTo>
                        <a:pt x="8595" y="3493"/>
                        <a:pt x="6926" y="2711"/>
                        <a:pt x="6926" y="1746"/>
                      </a:cubicBezTo>
                      <a:close/>
                    </a:path>
                  </a:pathLst>
                </a:custGeom>
                <a:grpFill/>
                <a:ln>
                  <a:noFill/>
                </a:ln>
                <a:effectLst/>
                <a:extLst>
                  <a:ext uri="{91240B29-F687-4F45-9708-019B960494DF}">
                    <a14:hiddenLine xmlns:a14="http://schemas.microsoft.com/office/drawing/2010/main" w="12700">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s-ES" sz="1265">
                    <a:solidFill>
                      <a:schemeClr val="bg1">
                        <a:lumMod val="50000"/>
                      </a:schemeClr>
                    </a:solidFill>
                  </a:endParaRPr>
                </a:p>
              </p:txBody>
            </p:sp>
            <p:sp>
              <p:nvSpPr>
                <p:cNvPr id="70" name="AutoShape 17"/>
                <p:cNvSpPr/>
                <p:nvPr/>
              </p:nvSpPr>
              <p:spPr bwMode="auto">
                <a:xfrm rot="7561241">
                  <a:off x="2997966" y="2648872"/>
                  <a:ext cx="487416" cy="527050"/>
                </a:xfrm>
                <a:custGeom>
                  <a:avLst/>
                  <a:gdLst>
                    <a:gd name="T0" fmla="*/ 243708 w 21600"/>
                    <a:gd name="T1" fmla="*/ 263525 h 21600"/>
                    <a:gd name="T2" fmla="*/ 243708 w 21600"/>
                    <a:gd name="T3" fmla="*/ 263525 h 21600"/>
                    <a:gd name="T4" fmla="*/ 243708 w 21600"/>
                    <a:gd name="T5" fmla="*/ 263525 h 21600"/>
                    <a:gd name="T6" fmla="*/ 243708 w 21600"/>
                    <a:gd name="T7" fmla="*/ 263525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3961" y="0"/>
                      </a:moveTo>
                      <a:lnTo>
                        <a:pt x="1171" y="7388"/>
                      </a:lnTo>
                      <a:lnTo>
                        <a:pt x="7057" y="7388"/>
                      </a:lnTo>
                      <a:lnTo>
                        <a:pt x="7057" y="20062"/>
                      </a:lnTo>
                      <a:cubicBezTo>
                        <a:pt x="7057" y="20912"/>
                        <a:pt x="7803" y="21600"/>
                        <a:pt x="8723" y="21600"/>
                      </a:cubicBezTo>
                      <a:cubicBezTo>
                        <a:pt x="9643" y="21600"/>
                        <a:pt x="10389" y="20912"/>
                        <a:pt x="10389" y="20062"/>
                      </a:cubicBezTo>
                      <a:lnTo>
                        <a:pt x="10394" y="20062"/>
                      </a:lnTo>
                      <a:lnTo>
                        <a:pt x="10394" y="7388"/>
                      </a:lnTo>
                      <a:lnTo>
                        <a:pt x="11206" y="7388"/>
                      </a:lnTo>
                      <a:lnTo>
                        <a:pt x="11206" y="20062"/>
                      </a:lnTo>
                      <a:cubicBezTo>
                        <a:pt x="11206" y="20912"/>
                        <a:pt x="11952" y="21600"/>
                        <a:pt x="12872" y="21600"/>
                      </a:cubicBezTo>
                      <a:cubicBezTo>
                        <a:pt x="13792" y="21600"/>
                        <a:pt x="14538" y="20912"/>
                        <a:pt x="14538" y="20062"/>
                      </a:cubicBezTo>
                      <a:lnTo>
                        <a:pt x="14543" y="20062"/>
                      </a:lnTo>
                      <a:lnTo>
                        <a:pt x="14543" y="7388"/>
                      </a:lnTo>
                      <a:lnTo>
                        <a:pt x="20429" y="7388"/>
                      </a:lnTo>
                      <a:lnTo>
                        <a:pt x="17638" y="0"/>
                      </a:lnTo>
                      <a:cubicBezTo>
                        <a:pt x="17638" y="0"/>
                        <a:pt x="3961" y="0"/>
                        <a:pt x="3961" y="0"/>
                      </a:cubicBezTo>
                      <a:close/>
                      <a:moveTo>
                        <a:pt x="18427" y="0"/>
                      </a:moveTo>
                      <a:lnTo>
                        <a:pt x="18603" y="476"/>
                      </a:lnTo>
                      <a:cubicBezTo>
                        <a:pt x="18771" y="928"/>
                        <a:pt x="19229" y="1214"/>
                        <a:pt x="19719" y="1214"/>
                      </a:cubicBezTo>
                      <a:cubicBezTo>
                        <a:pt x="19847" y="1214"/>
                        <a:pt x="19976" y="1194"/>
                        <a:pt x="20103" y="1154"/>
                      </a:cubicBezTo>
                      <a:lnTo>
                        <a:pt x="20809" y="931"/>
                      </a:lnTo>
                      <a:cubicBezTo>
                        <a:pt x="21263" y="787"/>
                        <a:pt x="21558" y="414"/>
                        <a:pt x="21600" y="0"/>
                      </a:cubicBezTo>
                      <a:cubicBezTo>
                        <a:pt x="21600" y="0"/>
                        <a:pt x="18427" y="0"/>
                        <a:pt x="18427" y="0"/>
                      </a:cubicBezTo>
                      <a:close/>
                      <a:moveTo>
                        <a:pt x="1497" y="1154"/>
                      </a:moveTo>
                      <a:lnTo>
                        <a:pt x="791" y="931"/>
                      </a:lnTo>
                      <a:cubicBezTo>
                        <a:pt x="337" y="787"/>
                        <a:pt x="42" y="414"/>
                        <a:pt x="0" y="0"/>
                      </a:cubicBezTo>
                      <a:lnTo>
                        <a:pt x="3173" y="0"/>
                      </a:lnTo>
                      <a:lnTo>
                        <a:pt x="2997" y="476"/>
                      </a:lnTo>
                      <a:cubicBezTo>
                        <a:pt x="2829" y="928"/>
                        <a:pt x="2371" y="1214"/>
                        <a:pt x="1880" y="1214"/>
                      </a:cubicBezTo>
                      <a:cubicBezTo>
                        <a:pt x="1753" y="1214"/>
                        <a:pt x="1624" y="1194"/>
                        <a:pt x="1497" y="1154"/>
                      </a:cubicBezTo>
                      <a:close/>
                    </a:path>
                  </a:pathLst>
                </a:custGeom>
                <a:grpFill/>
                <a:ln>
                  <a:noFill/>
                </a:ln>
                <a:effectLst/>
                <a:extLst>
                  <a:ext uri="{91240B29-F687-4F45-9708-019B960494DF}">
                    <a14:hiddenLine xmlns:a14="http://schemas.microsoft.com/office/drawing/2010/main" w="12700">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s-ES" sz="1265">
                    <a:solidFill>
                      <a:schemeClr val="bg1">
                        <a:lumMod val="50000"/>
                      </a:schemeClr>
                    </a:solidFill>
                  </a:endParaRPr>
                </a:p>
              </p:txBody>
            </p:sp>
            <p:sp>
              <p:nvSpPr>
                <p:cNvPr id="71" name="AutoShape 18"/>
                <p:cNvSpPr/>
                <p:nvPr/>
              </p:nvSpPr>
              <p:spPr bwMode="auto">
                <a:xfrm rot="-3238786">
                  <a:off x="592905" y="637318"/>
                  <a:ext cx="487415" cy="1054100"/>
                </a:xfrm>
                <a:custGeom>
                  <a:avLst/>
                  <a:gdLst>
                    <a:gd name="T0" fmla="*/ 243707 w 21310"/>
                    <a:gd name="T1" fmla="*/ 527050 h 21600"/>
                    <a:gd name="T2" fmla="*/ 243707 w 21310"/>
                    <a:gd name="T3" fmla="*/ 527050 h 21600"/>
                    <a:gd name="T4" fmla="*/ 243707 w 21310"/>
                    <a:gd name="T5" fmla="*/ 527050 h 21600"/>
                    <a:gd name="T6" fmla="*/ 243707 w 21310"/>
                    <a:gd name="T7" fmla="*/ 52705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310" h="21600">
                      <a:moveTo>
                        <a:pt x="21247" y="10573"/>
                      </a:moveTo>
                      <a:lnTo>
                        <a:pt x="17364" y="5258"/>
                      </a:lnTo>
                      <a:cubicBezTo>
                        <a:pt x="16728" y="4388"/>
                        <a:pt x="14991" y="3847"/>
                        <a:pt x="13131" y="3847"/>
                      </a:cubicBezTo>
                      <a:cubicBezTo>
                        <a:pt x="13119" y="3847"/>
                        <a:pt x="13108" y="3847"/>
                        <a:pt x="13097" y="3847"/>
                      </a:cubicBezTo>
                      <a:lnTo>
                        <a:pt x="12219" y="3847"/>
                      </a:lnTo>
                      <a:lnTo>
                        <a:pt x="9090" y="3847"/>
                      </a:lnTo>
                      <a:lnTo>
                        <a:pt x="8213" y="3847"/>
                      </a:lnTo>
                      <a:cubicBezTo>
                        <a:pt x="8202" y="3847"/>
                        <a:pt x="8191" y="3847"/>
                        <a:pt x="8179" y="3847"/>
                      </a:cubicBezTo>
                      <a:cubicBezTo>
                        <a:pt x="6319" y="3847"/>
                        <a:pt x="4582" y="4388"/>
                        <a:pt x="3946" y="5258"/>
                      </a:cubicBezTo>
                      <a:lnTo>
                        <a:pt x="63" y="10573"/>
                      </a:lnTo>
                      <a:cubicBezTo>
                        <a:pt x="-145" y="10858"/>
                        <a:pt x="179" y="11168"/>
                        <a:pt x="787" y="11266"/>
                      </a:cubicBezTo>
                      <a:lnTo>
                        <a:pt x="1484" y="11377"/>
                      </a:lnTo>
                      <a:cubicBezTo>
                        <a:pt x="1609" y="11397"/>
                        <a:pt x="1736" y="11407"/>
                        <a:pt x="1861" y="11407"/>
                      </a:cubicBezTo>
                      <a:cubicBezTo>
                        <a:pt x="2345" y="11407"/>
                        <a:pt x="2796" y="11264"/>
                        <a:pt x="2962" y="11038"/>
                      </a:cubicBezTo>
                      <a:lnTo>
                        <a:pt x="6435" y="6288"/>
                      </a:lnTo>
                      <a:lnTo>
                        <a:pt x="6493" y="6209"/>
                      </a:lnTo>
                      <a:lnTo>
                        <a:pt x="7331" y="6209"/>
                      </a:lnTo>
                      <a:lnTo>
                        <a:pt x="1162" y="14494"/>
                      </a:lnTo>
                      <a:lnTo>
                        <a:pt x="6965" y="14494"/>
                      </a:lnTo>
                      <a:lnTo>
                        <a:pt x="6965" y="20831"/>
                      </a:lnTo>
                      <a:cubicBezTo>
                        <a:pt x="6965" y="21256"/>
                        <a:pt x="7700" y="21600"/>
                        <a:pt x="8607" y="21600"/>
                      </a:cubicBezTo>
                      <a:cubicBezTo>
                        <a:pt x="9514" y="21600"/>
                        <a:pt x="10250" y="21256"/>
                        <a:pt x="10250" y="20831"/>
                      </a:cubicBezTo>
                      <a:lnTo>
                        <a:pt x="10255" y="20831"/>
                      </a:lnTo>
                      <a:lnTo>
                        <a:pt x="10255" y="14494"/>
                      </a:lnTo>
                      <a:lnTo>
                        <a:pt x="11055" y="14494"/>
                      </a:lnTo>
                      <a:lnTo>
                        <a:pt x="11055" y="20831"/>
                      </a:lnTo>
                      <a:cubicBezTo>
                        <a:pt x="11055" y="21256"/>
                        <a:pt x="11790" y="21600"/>
                        <a:pt x="12698" y="21600"/>
                      </a:cubicBezTo>
                      <a:cubicBezTo>
                        <a:pt x="13605" y="21600"/>
                        <a:pt x="14340" y="21256"/>
                        <a:pt x="14340" y="20831"/>
                      </a:cubicBezTo>
                      <a:lnTo>
                        <a:pt x="14345" y="20831"/>
                      </a:lnTo>
                      <a:lnTo>
                        <a:pt x="14345" y="14494"/>
                      </a:lnTo>
                      <a:lnTo>
                        <a:pt x="20148" y="14494"/>
                      </a:lnTo>
                      <a:lnTo>
                        <a:pt x="13978" y="6209"/>
                      </a:lnTo>
                      <a:lnTo>
                        <a:pt x="14817" y="6209"/>
                      </a:lnTo>
                      <a:lnTo>
                        <a:pt x="14875" y="6288"/>
                      </a:lnTo>
                      <a:lnTo>
                        <a:pt x="18348" y="11038"/>
                      </a:lnTo>
                      <a:cubicBezTo>
                        <a:pt x="18514" y="11264"/>
                        <a:pt x="18965" y="11407"/>
                        <a:pt x="19449" y="11407"/>
                      </a:cubicBezTo>
                      <a:cubicBezTo>
                        <a:pt x="19574" y="11407"/>
                        <a:pt x="19701" y="11397"/>
                        <a:pt x="19826" y="11377"/>
                      </a:cubicBezTo>
                      <a:lnTo>
                        <a:pt x="20523" y="11266"/>
                      </a:lnTo>
                      <a:cubicBezTo>
                        <a:pt x="21131" y="11168"/>
                        <a:pt x="21455" y="10858"/>
                        <a:pt x="21247" y="10573"/>
                      </a:cubicBezTo>
                      <a:close/>
                      <a:moveTo>
                        <a:pt x="6926" y="1746"/>
                      </a:moveTo>
                      <a:cubicBezTo>
                        <a:pt x="6926" y="782"/>
                        <a:pt x="8595" y="0"/>
                        <a:pt x="10655" y="0"/>
                      </a:cubicBezTo>
                      <a:cubicBezTo>
                        <a:pt x="12715" y="0"/>
                        <a:pt x="14384" y="782"/>
                        <a:pt x="14384" y="1746"/>
                      </a:cubicBezTo>
                      <a:cubicBezTo>
                        <a:pt x="14384" y="2711"/>
                        <a:pt x="12715" y="3493"/>
                        <a:pt x="10655" y="3493"/>
                      </a:cubicBezTo>
                      <a:cubicBezTo>
                        <a:pt x="8595" y="3493"/>
                        <a:pt x="6926" y="2711"/>
                        <a:pt x="6926" y="1746"/>
                      </a:cubicBezTo>
                      <a:close/>
                    </a:path>
                  </a:pathLst>
                </a:custGeom>
                <a:solidFill>
                  <a:schemeClr val="tx2">
                    <a:lumMod val="50000"/>
                  </a:schemeClr>
                </a:solidFill>
                <a:ln>
                  <a:noFill/>
                </a:ln>
                <a:effectLst/>
                <a:extLst>
                  <a:ext uri="{91240B29-F687-4F45-9708-019B960494DF}">
                    <a14:hiddenLine xmlns:a14="http://schemas.microsoft.com/office/drawing/2010/main" w="12700">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s-ES" sz="1265">
                    <a:solidFill>
                      <a:schemeClr val="bg1">
                        <a:lumMod val="50000"/>
                      </a:schemeClr>
                    </a:solidFill>
                  </a:endParaRPr>
                </a:p>
              </p:txBody>
            </p:sp>
            <p:sp>
              <p:nvSpPr>
                <p:cNvPr id="72" name="AutoShape 19"/>
                <p:cNvSpPr/>
                <p:nvPr/>
              </p:nvSpPr>
              <p:spPr bwMode="auto">
                <a:xfrm rot="-3238786">
                  <a:off x="804041" y="1054848"/>
                  <a:ext cx="487416" cy="527050"/>
                </a:xfrm>
                <a:custGeom>
                  <a:avLst/>
                  <a:gdLst>
                    <a:gd name="T0" fmla="*/ 243708 w 21600"/>
                    <a:gd name="T1" fmla="*/ 263525 h 21600"/>
                    <a:gd name="T2" fmla="*/ 243708 w 21600"/>
                    <a:gd name="T3" fmla="*/ 263525 h 21600"/>
                    <a:gd name="T4" fmla="*/ 243708 w 21600"/>
                    <a:gd name="T5" fmla="*/ 263525 h 21600"/>
                    <a:gd name="T6" fmla="*/ 243708 w 21600"/>
                    <a:gd name="T7" fmla="*/ 263525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3961" y="0"/>
                      </a:moveTo>
                      <a:lnTo>
                        <a:pt x="1171" y="7388"/>
                      </a:lnTo>
                      <a:lnTo>
                        <a:pt x="7057" y="7388"/>
                      </a:lnTo>
                      <a:lnTo>
                        <a:pt x="7057" y="20062"/>
                      </a:lnTo>
                      <a:cubicBezTo>
                        <a:pt x="7057" y="20912"/>
                        <a:pt x="7803" y="21600"/>
                        <a:pt x="8723" y="21600"/>
                      </a:cubicBezTo>
                      <a:cubicBezTo>
                        <a:pt x="9643" y="21600"/>
                        <a:pt x="10389" y="20912"/>
                        <a:pt x="10389" y="20062"/>
                      </a:cubicBezTo>
                      <a:lnTo>
                        <a:pt x="10394" y="20062"/>
                      </a:lnTo>
                      <a:lnTo>
                        <a:pt x="10394" y="7388"/>
                      </a:lnTo>
                      <a:lnTo>
                        <a:pt x="11206" y="7388"/>
                      </a:lnTo>
                      <a:lnTo>
                        <a:pt x="11206" y="20062"/>
                      </a:lnTo>
                      <a:cubicBezTo>
                        <a:pt x="11206" y="20912"/>
                        <a:pt x="11952" y="21600"/>
                        <a:pt x="12872" y="21600"/>
                      </a:cubicBezTo>
                      <a:cubicBezTo>
                        <a:pt x="13792" y="21600"/>
                        <a:pt x="14538" y="20912"/>
                        <a:pt x="14538" y="20062"/>
                      </a:cubicBezTo>
                      <a:lnTo>
                        <a:pt x="14543" y="20062"/>
                      </a:lnTo>
                      <a:lnTo>
                        <a:pt x="14543" y="7388"/>
                      </a:lnTo>
                      <a:lnTo>
                        <a:pt x="20429" y="7388"/>
                      </a:lnTo>
                      <a:lnTo>
                        <a:pt x="17638" y="0"/>
                      </a:lnTo>
                      <a:cubicBezTo>
                        <a:pt x="17638" y="0"/>
                        <a:pt x="3961" y="0"/>
                        <a:pt x="3961" y="0"/>
                      </a:cubicBezTo>
                      <a:close/>
                      <a:moveTo>
                        <a:pt x="18427" y="0"/>
                      </a:moveTo>
                      <a:lnTo>
                        <a:pt x="18603" y="476"/>
                      </a:lnTo>
                      <a:cubicBezTo>
                        <a:pt x="18771" y="928"/>
                        <a:pt x="19229" y="1214"/>
                        <a:pt x="19719" y="1214"/>
                      </a:cubicBezTo>
                      <a:cubicBezTo>
                        <a:pt x="19847" y="1214"/>
                        <a:pt x="19976" y="1194"/>
                        <a:pt x="20103" y="1154"/>
                      </a:cubicBezTo>
                      <a:lnTo>
                        <a:pt x="20809" y="931"/>
                      </a:lnTo>
                      <a:cubicBezTo>
                        <a:pt x="21263" y="787"/>
                        <a:pt x="21558" y="414"/>
                        <a:pt x="21600" y="0"/>
                      </a:cubicBezTo>
                      <a:cubicBezTo>
                        <a:pt x="21600" y="0"/>
                        <a:pt x="18427" y="0"/>
                        <a:pt x="18427" y="0"/>
                      </a:cubicBezTo>
                      <a:close/>
                      <a:moveTo>
                        <a:pt x="1497" y="1154"/>
                      </a:moveTo>
                      <a:lnTo>
                        <a:pt x="791" y="931"/>
                      </a:lnTo>
                      <a:cubicBezTo>
                        <a:pt x="337" y="787"/>
                        <a:pt x="42" y="414"/>
                        <a:pt x="0" y="0"/>
                      </a:cubicBezTo>
                      <a:lnTo>
                        <a:pt x="3173" y="0"/>
                      </a:lnTo>
                      <a:lnTo>
                        <a:pt x="2997" y="476"/>
                      </a:lnTo>
                      <a:cubicBezTo>
                        <a:pt x="2829" y="928"/>
                        <a:pt x="2371" y="1214"/>
                        <a:pt x="1880" y="1214"/>
                      </a:cubicBezTo>
                      <a:cubicBezTo>
                        <a:pt x="1753" y="1214"/>
                        <a:pt x="1624" y="1194"/>
                        <a:pt x="1497" y="1154"/>
                      </a:cubicBezTo>
                      <a:close/>
                    </a:path>
                  </a:pathLst>
                </a:custGeom>
                <a:solidFill>
                  <a:schemeClr val="tx2">
                    <a:lumMod val="50000"/>
                  </a:schemeClr>
                </a:solidFill>
                <a:ln>
                  <a:noFill/>
                </a:ln>
                <a:effectLst/>
                <a:extLst>
                  <a:ext uri="{91240B29-F687-4F45-9708-019B960494DF}">
                    <a14:hiddenLine xmlns:a14="http://schemas.microsoft.com/office/drawing/2010/main" w="12700">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s-ES" sz="1265">
                    <a:solidFill>
                      <a:schemeClr val="bg1">
                        <a:lumMod val="50000"/>
                      </a:schemeClr>
                    </a:solidFill>
                  </a:endParaRPr>
                </a:p>
              </p:txBody>
            </p:sp>
            <p:sp>
              <p:nvSpPr>
                <p:cNvPr id="73" name="AutoShape 20"/>
                <p:cNvSpPr/>
                <p:nvPr/>
              </p:nvSpPr>
              <p:spPr bwMode="auto">
                <a:xfrm rot="9719599">
                  <a:off x="2401888" y="3127527"/>
                  <a:ext cx="485775" cy="1052627"/>
                </a:xfrm>
                <a:custGeom>
                  <a:avLst/>
                  <a:gdLst>
                    <a:gd name="T0" fmla="*/ 242887 w 21310"/>
                    <a:gd name="T1" fmla="*/ 526314 h 21600"/>
                    <a:gd name="T2" fmla="*/ 242887 w 21310"/>
                    <a:gd name="T3" fmla="*/ 526314 h 21600"/>
                    <a:gd name="T4" fmla="*/ 242887 w 21310"/>
                    <a:gd name="T5" fmla="*/ 526314 h 21600"/>
                    <a:gd name="T6" fmla="*/ 242887 w 21310"/>
                    <a:gd name="T7" fmla="*/ 526314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310" h="21600">
                      <a:moveTo>
                        <a:pt x="21247" y="10573"/>
                      </a:moveTo>
                      <a:lnTo>
                        <a:pt x="17364" y="5258"/>
                      </a:lnTo>
                      <a:cubicBezTo>
                        <a:pt x="16728" y="4388"/>
                        <a:pt x="14991" y="3847"/>
                        <a:pt x="13131" y="3847"/>
                      </a:cubicBezTo>
                      <a:cubicBezTo>
                        <a:pt x="13119" y="3847"/>
                        <a:pt x="13108" y="3847"/>
                        <a:pt x="13097" y="3847"/>
                      </a:cubicBezTo>
                      <a:lnTo>
                        <a:pt x="12219" y="3847"/>
                      </a:lnTo>
                      <a:lnTo>
                        <a:pt x="9090" y="3847"/>
                      </a:lnTo>
                      <a:lnTo>
                        <a:pt x="8213" y="3847"/>
                      </a:lnTo>
                      <a:cubicBezTo>
                        <a:pt x="8202" y="3847"/>
                        <a:pt x="8191" y="3847"/>
                        <a:pt x="8179" y="3847"/>
                      </a:cubicBezTo>
                      <a:cubicBezTo>
                        <a:pt x="6319" y="3847"/>
                        <a:pt x="4582" y="4388"/>
                        <a:pt x="3946" y="5258"/>
                      </a:cubicBezTo>
                      <a:lnTo>
                        <a:pt x="63" y="10573"/>
                      </a:lnTo>
                      <a:cubicBezTo>
                        <a:pt x="-145" y="10858"/>
                        <a:pt x="179" y="11168"/>
                        <a:pt x="787" y="11266"/>
                      </a:cubicBezTo>
                      <a:lnTo>
                        <a:pt x="1484" y="11377"/>
                      </a:lnTo>
                      <a:cubicBezTo>
                        <a:pt x="1609" y="11397"/>
                        <a:pt x="1736" y="11407"/>
                        <a:pt x="1861" y="11407"/>
                      </a:cubicBezTo>
                      <a:cubicBezTo>
                        <a:pt x="2345" y="11407"/>
                        <a:pt x="2796" y="11264"/>
                        <a:pt x="2962" y="11038"/>
                      </a:cubicBezTo>
                      <a:lnTo>
                        <a:pt x="6435" y="6288"/>
                      </a:lnTo>
                      <a:lnTo>
                        <a:pt x="6493" y="6209"/>
                      </a:lnTo>
                      <a:lnTo>
                        <a:pt x="7331" y="6209"/>
                      </a:lnTo>
                      <a:lnTo>
                        <a:pt x="1162" y="14494"/>
                      </a:lnTo>
                      <a:lnTo>
                        <a:pt x="6965" y="14494"/>
                      </a:lnTo>
                      <a:lnTo>
                        <a:pt x="6965" y="20831"/>
                      </a:lnTo>
                      <a:cubicBezTo>
                        <a:pt x="6965" y="21256"/>
                        <a:pt x="7700" y="21600"/>
                        <a:pt x="8607" y="21600"/>
                      </a:cubicBezTo>
                      <a:cubicBezTo>
                        <a:pt x="9514" y="21600"/>
                        <a:pt x="10250" y="21256"/>
                        <a:pt x="10250" y="20831"/>
                      </a:cubicBezTo>
                      <a:lnTo>
                        <a:pt x="10255" y="20831"/>
                      </a:lnTo>
                      <a:lnTo>
                        <a:pt x="10255" y="14494"/>
                      </a:lnTo>
                      <a:lnTo>
                        <a:pt x="11055" y="14494"/>
                      </a:lnTo>
                      <a:lnTo>
                        <a:pt x="11055" y="20831"/>
                      </a:lnTo>
                      <a:cubicBezTo>
                        <a:pt x="11055" y="21256"/>
                        <a:pt x="11790" y="21600"/>
                        <a:pt x="12698" y="21600"/>
                      </a:cubicBezTo>
                      <a:cubicBezTo>
                        <a:pt x="13605" y="21600"/>
                        <a:pt x="14340" y="21256"/>
                        <a:pt x="14340" y="20831"/>
                      </a:cubicBezTo>
                      <a:lnTo>
                        <a:pt x="14345" y="20831"/>
                      </a:lnTo>
                      <a:lnTo>
                        <a:pt x="14345" y="14494"/>
                      </a:lnTo>
                      <a:lnTo>
                        <a:pt x="20148" y="14494"/>
                      </a:lnTo>
                      <a:lnTo>
                        <a:pt x="13978" y="6209"/>
                      </a:lnTo>
                      <a:lnTo>
                        <a:pt x="14817" y="6209"/>
                      </a:lnTo>
                      <a:lnTo>
                        <a:pt x="14875" y="6288"/>
                      </a:lnTo>
                      <a:lnTo>
                        <a:pt x="18348" y="11038"/>
                      </a:lnTo>
                      <a:cubicBezTo>
                        <a:pt x="18514" y="11264"/>
                        <a:pt x="18965" y="11407"/>
                        <a:pt x="19449" y="11407"/>
                      </a:cubicBezTo>
                      <a:cubicBezTo>
                        <a:pt x="19574" y="11407"/>
                        <a:pt x="19701" y="11397"/>
                        <a:pt x="19826" y="11377"/>
                      </a:cubicBezTo>
                      <a:lnTo>
                        <a:pt x="20523" y="11266"/>
                      </a:lnTo>
                      <a:cubicBezTo>
                        <a:pt x="21131" y="11168"/>
                        <a:pt x="21455" y="10858"/>
                        <a:pt x="21247" y="10573"/>
                      </a:cubicBezTo>
                      <a:close/>
                      <a:moveTo>
                        <a:pt x="6926" y="1746"/>
                      </a:moveTo>
                      <a:cubicBezTo>
                        <a:pt x="6926" y="782"/>
                        <a:pt x="8595" y="0"/>
                        <a:pt x="10655" y="0"/>
                      </a:cubicBezTo>
                      <a:cubicBezTo>
                        <a:pt x="12715" y="0"/>
                        <a:pt x="14384" y="782"/>
                        <a:pt x="14384" y="1746"/>
                      </a:cubicBezTo>
                      <a:cubicBezTo>
                        <a:pt x="14384" y="2711"/>
                        <a:pt x="12715" y="3493"/>
                        <a:pt x="10655" y="3493"/>
                      </a:cubicBezTo>
                      <a:cubicBezTo>
                        <a:pt x="8595" y="3493"/>
                        <a:pt x="6926" y="2711"/>
                        <a:pt x="6926" y="1746"/>
                      </a:cubicBezTo>
                      <a:close/>
                    </a:path>
                  </a:pathLst>
                </a:custGeom>
                <a:solidFill>
                  <a:schemeClr val="tx2">
                    <a:lumMod val="50000"/>
                  </a:schemeClr>
                </a:solidFill>
                <a:ln>
                  <a:noFill/>
                </a:ln>
                <a:effectLst/>
                <a:extLst>
                  <a:ext uri="{91240B29-F687-4F45-9708-019B960494DF}">
                    <a14:hiddenLine xmlns:a14="http://schemas.microsoft.com/office/drawing/2010/main" w="12700">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s-ES" sz="1265">
                    <a:solidFill>
                      <a:schemeClr val="bg1">
                        <a:lumMod val="50000"/>
                      </a:schemeClr>
                    </a:solidFill>
                  </a:endParaRPr>
                </a:p>
              </p:txBody>
            </p:sp>
            <p:sp>
              <p:nvSpPr>
                <p:cNvPr id="74" name="AutoShape 21"/>
                <p:cNvSpPr/>
                <p:nvPr/>
              </p:nvSpPr>
              <p:spPr bwMode="auto">
                <a:xfrm rot="9719599">
                  <a:off x="2320925" y="3141816"/>
                  <a:ext cx="485775" cy="527108"/>
                </a:xfrm>
                <a:custGeom>
                  <a:avLst/>
                  <a:gdLst>
                    <a:gd name="T0" fmla="*/ 242888 w 21600"/>
                    <a:gd name="T1" fmla="*/ 263554 h 21600"/>
                    <a:gd name="T2" fmla="*/ 242888 w 21600"/>
                    <a:gd name="T3" fmla="*/ 263554 h 21600"/>
                    <a:gd name="T4" fmla="*/ 242888 w 21600"/>
                    <a:gd name="T5" fmla="*/ 263554 h 21600"/>
                    <a:gd name="T6" fmla="*/ 242888 w 21600"/>
                    <a:gd name="T7" fmla="*/ 263554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3961" y="0"/>
                      </a:moveTo>
                      <a:lnTo>
                        <a:pt x="1171" y="7388"/>
                      </a:lnTo>
                      <a:lnTo>
                        <a:pt x="7057" y="7388"/>
                      </a:lnTo>
                      <a:lnTo>
                        <a:pt x="7057" y="20062"/>
                      </a:lnTo>
                      <a:cubicBezTo>
                        <a:pt x="7057" y="20912"/>
                        <a:pt x="7803" y="21600"/>
                        <a:pt x="8723" y="21600"/>
                      </a:cubicBezTo>
                      <a:cubicBezTo>
                        <a:pt x="9643" y="21600"/>
                        <a:pt x="10389" y="20912"/>
                        <a:pt x="10389" y="20062"/>
                      </a:cubicBezTo>
                      <a:lnTo>
                        <a:pt x="10394" y="20062"/>
                      </a:lnTo>
                      <a:lnTo>
                        <a:pt x="10394" y="7388"/>
                      </a:lnTo>
                      <a:lnTo>
                        <a:pt x="11206" y="7388"/>
                      </a:lnTo>
                      <a:lnTo>
                        <a:pt x="11206" y="20062"/>
                      </a:lnTo>
                      <a:cubicBezTo>
                        <a:pt x="11206" y="20912"/>
                        <a:pt x="11952" y="21600"/>
                        <a:pt x="12872" y="21600"/>
                      </a:cubicBezTo>
                      <a:cubicBezTo>
                        <a:pt x="13792" y="21600"/>
                        <a:pt x="14538" y="20912"/>
                        <a:pt x="14538" y="20062"/>
                      </a:cubicBezTo>
                      <a:lnTo>
                        <a:pt x="14543" y="20062"/>
                      </a:lnTo>
                      <a:lnTo>
                        <a:pt x="14543" y="7388"/>
                      </a:lnTo>
                      <a:lnTo>
                        <a:pt x="20429" y="7388"/>
                      </a:lnTo>
                      <a:lnTo>
                        <a:pt x="17638" y="0"/>
                      </a:lnTo>
                      <a:cubicBezTo>
                        <a:pt x="17638" y="0"/>
                        <a:pt x="3961" y="0"/>
                        <a:pt x="3961" y="0"/>
                      </a:cubicBezTo>
                      <a:close/>
                      <a:moveTo>
                        <a:pt x="18427" y="0"/>
                      </a:moveTo>
                      <a:lnTo>
                        <a:pt x="18603" y="476"/>
                      </a:lnTo>
                      <a:cubicBezTo>
                        <a:pt x="18771" y="928"/>
                        <a:pt x="19229" y="1214"/>
                        <a:pt x="19719" y="1214"/>
                      </a:cubicBezTo>
                      <a:cubicBezTo>
                        <a:pt x="19847" y="1214"/>
                        <a:pt x="19976" y="1194"/>
                        <a:pt x="20103" y="1154"/>
                      </a:cubicBezTo>
                      <a:lnTo>
                        <a:pt x="20809" y="931"/>
                      </a:lnTo>
                      <a:cubicBezTo>
                        <a:pt x="21263" y="787"/>
                        <a:pt x="21558" y="414"/>
                        <a:pt x="21600" y="0"/>
                      </a:cubicBezTo>
                      <a:cubicBezTo>
                        <a:pt x="21600" y="0"/>
                        <a:pt x="18427" y="0"/>
                        <a:pt x="18427" y="0"/>
                      </a:cubicBezTo>
                      <a:close/>
                      <a:moveTo>
                        <a:pt x="1497" y="1154"/>
                      </a:moveTo>
                      <a:lnTo>
                        <a:pt x="791" y="931"/>
                      </a:lnTo>
                      <a:cubicBezTo>
                        <a:pt x="337" y="787"/>
                        <a:pt x="42" y="414"/>
                        <a:pt x="0" y="0"/>
                      </a:cubicBezTo>
                      <a:lnTo>
                        <a:pt x="3173" y="0"/>
                      </a:lnTo>
                      <a:lnTo>
                        <a:pt x="2997" y="476"/>
                      </a:lnTo>
                      <a:cubicBezTo>
                        <a:pt x="2829" y="928"/>
                        <a:pt x="2371" y="1214"/>
                        <a:pt x="1880" y="1214"/>
                      </a:cubicBezTo>
                      <a:cubicBezTo>
                        <a:pt x="1753" y="1214"/>
                        <a:pt x="1624" y="1194"/>
                        <a:pt x="1497" y="1154"/>
                      </a:cubicBezTo>
                      <a:close/>
                    </a:path>
                  </a:pathLst>
                </a:custGeom>
                <a:solidFill>
                  <a:schemeClr val="tx2">
                    <a:lumMod val="50000"/>
                  </a:schemeClr>
                </a:solidFill>
                <a:ln>
                  <a:noFill/>
                </a:ln>
                <a:effectLst/>
                <a:extLst>
                  <a:ext uri="{91240B29-F687-4F45-9708-019B960494DF}">
                    <a14:hiddenLine xmlns:a14="http://schemas.microsoft.com/office/drawing/2010/main" w="12700">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s-ES" sz="1265">
                    <a:solidFill>
                      <a:schemeClr val="bg1">
                        <a:lumMod val="50000"/>
                      </a:schemeClr>
                    </a:solidFill>
                  </a:endParaRPr>
                </a:p>
              </p:txBody>
            </p:sp>
            <p:sp>
              <p:nvSpPr>
                <p:cNvPr id="75" name="AutoShape 22"/>
                <p:cNvSpPr/>
                <p:nvPr/>
              </p:nvSpPr>
              <p:spPr bwMode="auto">
                <a:xfrm rot="-1080405">
                  <a:off x="1401763" y="50615"/>
                  <a:ext cx="485775" cy="1052627"/>
                </a:xfrm>
                <a:custGeom>
                  <a:avLst/>
                  <a:gdLst>
                    <a:gd name="T0" fmla="*/ 242887 w 21310"/>
                    <a:gd name="T1" fmla="*/ 526314 h 21600"/>
                    <a:gd name="T2" fmla="*/ 242887 w 21310"/>
                    <a:gd name="T3" fmla="*/ 526314 h 21600"/>
                    <a:gd name="T4" fmla="*/ 242887 w 21310"/>
                    <a:gd name="T5" fmla="*/ 526314 h 21600"/>
                    <a:gd name="T6" fmla="*/ 242887 w 21310"/>
                    <a:gd name="T7" fmla="*/ 526314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310" h="21600">
                      <a:moveTo>
                        <a:pt x="21247" y="10573"/>
                      </a:moveTo>
                      <a:lnTo>
                        <a:pt x="17364" y="5258"/>
                      </a:lnTo>
                      <a:cubicBezTo>
                        <a:pt x="16728" y="4388"/>
                        <a:pt x="14991" y="3847"/>
                        <a:pt x="13131" y="3847"/>
                      </a:cubicBezTo>
                      <a:cubicBezTo>
                        <a:pt x="13119" y="3847"/>
                        <a:pt x="13108" y="3847"/>
                        <a:pt x="13097" y="3847"/>
                      </a:cubicBezTo>
                      <a:lnTo>
                        <a:pt x="12219" y="3847"/>
                      </a:lnTo>
                      <a:lnTo>
                        <a:pt x="9090" y="3847"/>
                      </a:lnTo>
                      <a:lnTo>
                        <a:pt x="8213" y="3847"/>
                      </a:lnTo>
                      <a:cubicBezTo>
                        <a:pt x="8202" y="3847"/>
                        <a:pt x="8191" y="3847"/>
                        <a:pt x="8179" y="3847"/>
                      </a:cubicBezTo>
                      <a:cubicBezTo>
                        <a:pt x="6319" y="3847"/>
                        <a:pt x="4582" y="4388"/>
                        <a:pt x="3946" y="5258"/>
                      </a:cubicBezTo>
                      <a:lnTo>
                        <a:pt x="63" y="10573"/>
                      </a:lnTo>
                      <a:cubicBezTo>
                        <a:pt x="-145" y="10858"/>
                        <a:pt x="179" y="11168"/>
                        <a:pt x="787" y="11266"/>
                      </a:cubicBezTo>
                      <a:lnTo>
                        <a:pt x="1484" y="11377"/>
                      </a:lnTo>
                      <a:cubicBezTo>
                        <a:pt x="1609" y="11397"/>
                        <a:pt x="1736" y="11407"/>
                        <a:pt x="1861" y="11407"/>
                      </a:cubicBezTo>
                      <a:cubicBezTo>
                        <a:pt x="2345" y="11407"/>
                        <a:pt x="2796" y="11264"/>
                        <a:pt x="2962" y="11038"/>
                      </a:cubicBezTo>
                      <a:lnTo>
                        <a:pt x="6435" y="6288"/>
                      </a:lnTo>
                      <a:lnTo>
                        <a:pt x="6493" y="6209"/>
                      </a:lnTo>
                      <a:lnTo>
                        <a:pt x="7331" y="6209"/>
                      </a:lnTo>
                      <a:lnTo>
                        <a:pt x="1162" y="14494"/>
                      </a:lnTo>
                      <a:lnTo>
                        <a:pt x="6965" y="14494"/>
                      </a:lnTo>
                      <a:lnTo>
                        <a:pt x="6965" y="20831"/>
                      </a:lnTo>
                      <a:cubicBezTo>
                        <a:pt x="6965" y="21256"/>
                        <a:pt x="7700" y="21600"/>
                        <a:pt x="8607" y="21600"/>
                      </a:cubicBezTo>
                      <a:cubicBezTo>
                        <a:pt x="9514" y="21600"/>
                        <a:pt x="10250" y="21256"/>
                        <a:pt x="10250" y="20831"/>
                      </a:cubicBezTo>
                      <a:lnTo>
                        <a:pt x="10255" y="20831"/>
                      </a:lnTo>
                      <a:lnTo>
                        <a:pt x="10255" y="14494"/>
                      </a:lnTo>
                      <a:lnTo>
                        <a:pt x="11055" y="14494"/>
                      </a:lnTo>
                      <a:lnTo>
                        <a:pt x="11055" y="20831"/>
                      </a:lnTo>
                      <a:cubicBezTo>
                        <a:pt x="11055" y="21256"/>
                        <a:pt x="11790" y="21600"/>
                        <a:pt x="12698" y="21600"/>
                      </a:cubicBezTo>
                      <a:cubicBezTo>
                        <a:pt x="13605" y="21600"/>
                        <a:pt x="14340" y="21256"/>
                        <a:pt x="14340" y="20831"/>
                      </a:cubicBezTo>
                      <a:lnTo>
                        <a:pt x="14345" y="20831"/>
                      </a:lnTo>
                      <a:lnTo>
                        <a:pt x="14345" y="14494"/>
                      </a:lnTo>
                      <a:lnTo>
                        <a:pt x="20148" y="14494"/>
                      </a:lnTo>
                      <a:lnTo>
                        <a:pt x="13978" y="6209"/>
                      </a:lnTo>
                      <a:lnTo>
                        <a:pt x="14817" y="6209"/>
                      </a:lnTo>
                      <a:lnTo>
                        <a:pt x="14875" y="6288"/>
                      </a:lnTo>
                      <a:lnTo>
                        <a:pt x="18348" y="11038"/>
                      </a:lnTo>
                      <a:cubicBezTo>
                        <a:pt x="18514" y="11264"/>
                        <a:pt x="18965" y="11407"/>
                        <a:pt x="19449" y="11407"/>
                      </a:cubicBezTo>
                      <a:cubicBezTo>
                        <a:pt x="19574" y="11407"/>
                        <a:pt x="19701" y="11397"/>
                        <a:pt x="19826" y="11377"/>
                      </a:cubicBezTo>
                      <a:lnTo>
                        <a:pt x="20523" y="11266"/>
                      </a:lnTo>
                      <a:cubicBezTo>
                        <a:pt x="21131" y="11168"/>
                        <a:pt x="21455" y="10858"/>
                        <a:pt x="21247" y="10573"/>
                      </a:cubicBezTo>
                      <a:close/>
                      <a:moveTo>
                        <a:pt x="6926" y="1746"/>
                      </a:moveTo>
                      <a:cubicBezTo>
                        <a:pt x="6926" y="782"/>
                        <a:pt x="8595" y="0"/>
                        <a:pt x="10655" y="0"/>
                      </a:cubicBezTo>
                      <a:cubicBezTo>
                        <a:pt x="12715" y="0"/>
                        <a:pt x="14384" y="782"/>
                        <a:pt x="14384" y="1746"/>
                      </a:cubicBezTo>
                      <a:cubicBezTo>
                        <a:pt x="14384" y="2711"/>
                        <a:pt x="12715" y="3493"/>
                        <a:pt x="10655" y="3493"/>
                      </a:cubicBezTo>
                      <a:cubicBezTo>
                        <a:pt x="8595" y="3493"/>
                        <a:pt x="6926" y="2711"/>
                        <a:pt x="6926" y="1746"/>
                      </a:cubicBezTo>
                      <a:close/>
                    </a:path>
                  </a:pathLst>
                </a:custGeom>
                <a:grpFill/>
                <a:ln>
                  <a:noFill/>
                </a:ln>
                <a:effectLst/>
                <a:extLst>
                  <a:ext uri="{91240B29-F687-4F45-9708-019B960494DF}">
                    <a14:hiddenLine xmlns:a14="http://schemas.microsoft.com/office/drawing/2010/main" w="12700">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s-ES" sz="1265">
                    <a:solidFill>
                      <a:schemeClr val="bg1">
                        <a:lumMod val="50000"/>
                      </a:schemeClr>
                    </a:solidFill>
                  </a:endParaRPr>
                </a:p>
              </p:txBody>
            </p:sp>
            <p:sp>
              <p:nvSpPr>
                <p:cNvPr id="76" name="AutoShape 23"/>
                <p:cNvSpPr/>
                <p:nvPr/>
              </p:nvSpPr>
              <p:spPr bwMode="auto">
                <a:xfrm rot="-1080405">
                  <a:off x="1482725" y="561846"/>
                  <a:ext cx="485775" cy="527108"/>
                </a:xfrm>
                <a:custGeom>
                  <a:avLst/>
                  <a:gdLst>
                    <a:gd name="T0" fmla="*/ 242888 w 21600"/>
                    <a:gd name="T1" fmla="*/ 263554 h 21600"/>
                    <a:gd name="T2" fmla="*/ 242888 w 21600"/>
                    <a:gd name="T3" fmla="*/ 263554 h 21600"/>
                    <a:gd name="T4" fmla="*/ 242888 w 21600"/>
                    <a:gd name="T5" fmla="*/ 263554 h 21600"/>
                    <a:gd name="T6" fmla="*/ 242888 w 21600"/>
                    <a:gd name="T7" fmla="*/ 263554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3961" y="0"/>
                      </a:moveTo>
                      <a:lnTo>
                        <a:pt x="1171" y="7388"/>
                      </a:lnTo>
                      <a:lnTo>
                        <a:pt x="7057" y="7388"/>
                      </a:lnTo>
                      <a:lnTo>
                        <a:pt x="7057" y="20062"/>
                      </a:lnTo>
                      <a:cubicBezTo>
                        <a:pt x="7057" y="20912"/>
                        <a:pt x="7803" y="21600"/>
                        <a:pt x="8723" y="21600"/>
                      </a:cubicBezTo>
                      <a:cubicBezTo>
                        <a:pt x="9643" y="21600"/>
                        <a:pt x="10389" y="20912"/>
                        <a:pt x="10389" y="20062"/>
                      </a:cubicBezTo>
                      <a:lnTo>
                        <a:pt x="10394" y="20062"/>
                      </a:lnTo>
                      <a:lnTo>
                        <a:pt x="10394" y="7388"/>
                      </a:lnTo>
                      <a:lnTo>
                        <a:pt x="11206" y="7388"/>
                      </a:lnTo>
                      <a:lnTo>
                        <a:pt x="11206" y="20062"/>
                      </a:lnTo>
                      <a:cubicBezTo>
                        <a:pt x="11206" y="20912"/>
                        <a:pt x="11952" y="21600"/>
                        <a:pt x="12872" y="21600"/>
                      </a:cubicBezTo>
                      <a:cubicBezTo>
                        <a:pt x="13792" y="21600"/>
                        <a:pt x="14538" y="20912"/>
                        <a:pt x="14538" y="20062"/>
                      </a:cubicBezTo>
                      <a:lnTo>
                        <a:pt x="14543" y="20062"/>
                      </a:lnTo>
                      <a:lnTo>
                        <a:pt x="14543" y="7388"/>
                      </a:lnTo>
                      <a:lnTo>
                        <a:pt x="20429" y="7388"/>
                      </a:lnTo>
                      <a:lnTo>
                        <a:pt x="17638" y="0"/>
                      </a:lnTo>
                      <a:cubicBezTo>
                        <a:pt x="17638" y="0"/>
                        <a:pt x="3961" y="0"/>
                        <a:pt x="3961" y="0"/>
                      </a:cubicBezTo>
                      <a:close/>
                      <a:moveTo>
                        <a:pt x="18427" y="0"/>
                      </a:moveTo>
                      <a:lnTo>
                        <a:pt x="18603" y="476"/>
                      </a:lnTo>
                      <a:cubicBezTo>
                        <a:pt x="18771" y="928"/>
                        <a:pt x="19229" y="1214"/>
                        <a:pt x="19719" y="1214"/>
                      </a:cubicBezTo>
                      <a:cubicBezTo>
                        <a:pt x="19847" y="1214"/>
                        <a:pt x="19976" y="1194"/>
                        <a:pt x="20103" y="1154"/>
                      </a:cubicBezTo>
                      <a:lnTo>
                        <a:pt x="20809" y="931"/>
                      </a:lnTo>
                      <a:cubicBezTo>
                        <a:pt x="21263" y="787"/>
                        <a:pt x="21558" y="414"/>
                        <a:pt x="21600" y="0"/>
                      </a:cubicBezTo>
                      <a:cubicBezTo>
                        <a:pt x="21600" y="0"/>
                        <a:pt x="18427" y="0"/>
                        <a:pt x="18427" y="0"/>
                      </a:cubicBezTo>
                      <a:close/>
                      <a:moveTo>
                        <a:pt x="1497" y="1154"/>
                      </a:moveTo>
                      <a:lnTo>
                        <a:pt x="791" y="931"/>
                      </a:lnTo>
                      <a:cubicBezTo>
                        <a:pt x="337" y="787"/>
                        <a:pt x="42" y="414"/>
                        <a:pt x="0" y="0"/>
                      </a:cubicBezTo>
                      <a:lnTo>
                        <a:pt x="3173" y="0"/>
                      </a:lnTo>
                      <a:lnTo>
                        <a:pt x="2997" y="476"/>
                      </a:lnTo>
                      <a:cubicBezTo>
                        <a:pt x="2829" y="928"/>
                        <a:pt x="2371" y="1214"/>
                        <a:pt x="1880" y="1214"/>
                      </a:cubicBezTo>
                      <a:cubicBezTo>
                        <a:pt x="1753" y="1214"/>
                        <a:pt x="1624" y="1194"/>
                        <a:pt x="1497" y="1154"/>
                      </a:cubicBezTo>
                      <a:close/>
                    </a:path>
                  </a:pathLst>
                </a:custGeom>
                <a:grpFill/>
                <a:ln>
                  <a:noFill/>
                </a:ln>
                <a:effectLst/>
                <a:extLst>
                  <a:ext uri="{91240B29-F687-4F45-9708-019B960494DF}">
                    <a14:hiddenLine xmlns:a14="http://schemas.microsoft.com/office/drawing/2010/main" w="12700">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s-ES" sz="1265">
                    <a:solidFill>
                      <a:schemeClr val="bg1">
                        <a:lumMod val="50000"/>
                      </a:schemeClr>
                    </a:solidFill>
                  </a:endParaRPr>
                </a:p>
              </p:txBody>
            </p:sp>
          </p:grpSp>
          <p:sp>
            <p:nvSpPr>
              <p:cNvPr id="56" name="Rectangle 24"/>
              <p:cNvSpPr/>
              <p:nvPr/>
            </p:nvSpPr>
            <p:spPr bwMode="auto">
              <a:xfrm>
                <a:off x="1336846" y="1052078"/>
                <a:ext cx="1784350" cy="1786133"/>
              </a:xfrm>
              <a:prstGeom prst="rect">
                <a:avLst/>
              </a:prstGeom>
              <a:noFill/>
              <a:ln>
                <a:noFill/>
              </a:ln>
              <a:effectLst/>
              <a:extLst>
                <a:ext uri="{91240B29-F687-4F45-9708-019B960494DF}">
                  <a14:hiddenLine xmlns:a14="http://schemas.microsoft.com/office/drawing/2010/main" w="12700">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a:lnSpc>
                    <a:spcPct val="90000"/>
                  </a:lnSpc>
                  <a:defRPr/>
                </a:pPr>
                <a:r>
                  <a:rPr lang="en-US" sz="6000" b="1" dirty="0">
                    <a:solidFill>
                      <a:schemeClr val="bg1">
                        <a:lumMod val="65000"/>
                      </a:schemeClr>
                    </a:solidFill>
                    <a:latin typeface="Roboto Condensed" panose="02000000000000000000" pitchFamily="2" charset="0"/>
                    <a:ea typeface="Roboto Condensed" panose="02000000000000000000" pitchFamily="2" charset="0"/>
                    <a:cs typeface="Helvetica Neue Thin" charset="0"/>
                  </a:rPr>
                  <a:t>20%</a:t>
                </a:r>
                <a:endParaRPr lang="en-US" sz="3200" b="1" dirty="0">
                  <a:solidFill>
                    <a:schemeClr val="bg1">
                      <a:lumMod val="65000"/>
                    </a:schemeClr>
                  </a:solidFill>
                  <a:latin typeface="Roboto Condensed" panose="02000000000000000000" pitchFamily="2" charset="0"/>
                  <a:ea typeface="Roboto Condensed" panose="02000000000000000000" pitchFamily="2" charset="0"/>
                  <a:cs typeface="Helvetica Neue Thin" charset="0"/>
                </a:endParaRPr>
              </a:p>
            </p:txBody>
          </p:sp>
        </p:grpSp>
        <p:sp>
          <p:nvSpPr>
            <p:cNvPr id="54" name="CuadroTexto 2"/>
            <p:cNvSpPr txBox="1"/>
            <p:nvPr/>
          </p:nvSpPr>
          <p:spPr>
            <a:xfrm>
              <a:off x="2934631" y="4546117"/>
              <a:ext cx="1397782" cy="461665"/>
            </a:xfrm>
            <a:prstGeom prst="rect">
              <a:avLst/>
            </a:prstGeom>
            <a:noFill/>
          </p:spPr>
          <p:txBody>
            <a:bodyPr wrap="square" rtlCol="0">
              <a:spAutoFit/>
            </a:bodyPr>
            <a:lstStyle/>
            <a:p>
              <a:pPr algn="ctr"/>
              <a:r>
                <a:rPr lang="zh-CN" altLang="en-US" sz="2400" b="1" dirty="0">
                  <a:solidFill>
                    <a:schemeClr val="bg1">
                      <a:lumMod val="65000"/>
                    </a:schemeClr>
                  </a:solidFill>
                  <a:latin typeface="Raleway" panose="020B0003030101060003" pitchFamily="34" charset="0"/>
                </a:rPr>
                <a:t>标题</a:t>
              </a:r>
              <a:endParaRPr lang="es-ES" sz="2400" b="1" dirty="0">
                <a:solidFill>
                  <a:schemeClr val="bg1">
                    <a:lumMod val="65000"/>
                  </a:schemeClr>
                </a:solidFill>
                <a:latin typeface="Raleway" panose="020B0003030101060003" pitchFamily="34" charset="0"/>
              </a:endParaRPr>
            </a:p>
          </p:txBody>
        </p:sp>
      </p:grpSp>
    </p:spTree>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52"/>
                                        </p:tgtEl>
                                        <p:attrNameLst>
                                          <p:attrName>style.visibility</p:attrName>
                                        </p:attrNameLst>
                                      </p:cBhvr>
                                      <p:to>
                                        <p:strVal val="visible"/>
                                      </p:to>
                                    </p:set>
                                    <p:animEffect transition="in" filter="fade">
                                      <p:cBhvr>
                                        <p:cTn id="11" dur="750"/>
                                        <p:tgtEl>
                                          <p:spTgt spid="52"/>
                                        </p:tgtEl>
                                      </p:cBhvr>
                                    </p:animEffect>
                                    <p:anim calcmode="lin" valueType="num">
                                      <p:cBhvr>
                                        <p:cTn id="12" dur="750" fill="hold"/>
                                        <p:tgtEl>
                                          <p:spTgt spid="52"/>
                                        </p:tgtEl>
                                        <p:attrNameLst>
                                          <p:attrName>ppt_x</p:attrName>
                                        </p:attrNameLst>
                                      </p:cBhvr>
                                      <p:tavLst>
                                        <p:tav tm="0">
                                          <p:val>
                                            <p:strVal val="#ppt_x"/>
                                          </p:val>
                                        </p:tav>
                                        <p:tav tm="100000">
                                          <p:val>
                                            <p:strVal val="#ppt_x"/>
                                          </p:val>
                                        </p:tav>
                                      </p:tavLst>
                                    </p:anim>
                                    <p:anim calcmode="lin" valueType="num">
                                      <p:cBhvr>
                                        <p:cTn id="13" dur="750" fill="hold"/>
                                        <p:tgtEl>
                                          <p:spTgt spid="52"/>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grpId="0" nodeType="afterEffect">
                                  <p:stCondLst>
                                    <p:cond delay="0"/>
                                  </p:stCondLst>
                                  <p:childTnLst>
                                    <p:set>
                                      <p:cBhvr>
                                        <p:cTn id="16" dur="1" fill="hold">
                                          <p:stCondLst>
                                            <p:cond delay="0"/>
                                          </p:stCondLst>
                                        </p:cTn>
                                        <p:tgtEl>
                                          <p:spTgt spid="44"/>
                                        </p:tgtEl>
                                        <p:attrNameLst>
                                          <p:attrName>style.visibility</p:attrName>
                                        </p:attrNameLst>
                                      </p:cBhvr>
                                      <p:to>
                                        <p:strVal val="visible"/>
                                      </p:to>
                                    </p:set>
                                    <p:animEffect transition="in" filter="fade">
                                      <p:cBhvr>
                                        <p:cTn id="17" dur="250"/>
                                        <p:tgtEl>
                                          <p:spTgt spid="44"/>
                                        </p:tgtEl>
                                      </p:cBhvr>
                                    </p:animEffect>
                                    <p:anim calcmode="lin" valueType="num">
                                      <p:cBhvr>
                                        <p:cTn id="18" dur="250" fill="hold"/>
                                        <p:tgtEl>
                                          <p:spTgt spid="44"/>
                                        </p:tgtEl>
                                        <p:attrNameLst>
                                          <p:attrName>ppt_x</p:attrName>
                                        </p:attrNameLst>
                                      </p:cBhvr>
                                      <p:tavLst>
                                        <p:tav tm="0">
                                          <p:val>
                                            <p:strVal val="#ppt_x"/>
                                          </p:val>
                                        </p:tav>
                                        <p:tav tm="100000">
                                          <p:val>
                                            <p:strVal val="#ppt_x"/>
                                          </p:val>
                                        </p:tav>
                                      </p:tavLst>
                                    </p:anim>
                                    <p:anim calcmode="lin" valueType="num">
                                      <p:cBhvr>
                                        <p:cTn id="19" dur="250" fill="hold"/>
                                        <p:tgtEl>
                                          <p:spTgt spid="44"/>
                                        </p:tgtEl>
                                        <p:attrNameLst>
                                          <p:attrName>ppt_y</p:attrName>
                                        </p:attrNameLst>
                                      </p:cBhvr>
                                      <p:tavLst>
                                        <p:tav tm="0">
                                          <p:val>
                                            <p:strVal val="#ppt_y+.1"/>
                                          </p:val>
                                        </p:tav>
                                        <p:tav tm="100000">
                                          <p:val>
                                            <p:strVal val="#ppt_y"/>
                                          </p:val>
                                        </p:tav>
                                      </p:tavLst>
                                    </p:anim>
                                  </p:childTnLst>
                                </p:cTn>
                              </p:par>
                            </p:childTnLst>
                          </p:cTn>
                        </p:par>
                        <p:par>
                          <p:cTn id="20" fill="hold">
                            <p:stCondLst>
                              <p:cond delay="2000"/>
                            </p:stCondLst>
                            <p:childTnLst>
                              <p:par>
                                <p:cTn id="21" presetID="42" presetClass="entr" presetSubtype="0" fill="hold" grpId="0" nodeType="afterEffect">
                                  <p:stCondLst>
                                    <p:cond delay="0"/>
                                  </p:stCondLst>
                                  <p:childTnLst>
                                    <p:set>
                                      <p:cBhvr>
                                        <p:cTn id="22" dur="1" fill="hold">
                                          <p:stCondLst>
                                            <p:cond delay="0"/>
                                          </p:stCondLst>
                                        </p:cTn>
                                        <p:tgtEl>
                                          <p:spTgt spid="45"/>
                                        </p:tgtEl>
                                        <p:attrNameLst>
                                          <p:attrName>style.visibility</p:attrName>
                                        </p:attrNameLst>
                                      </p:cBhvr>
                                      <p:to>
                                        <p:strVal val="visible"/>
                                      </p:to>
                                    </p:set>
                                    <p:animEffect transition="in" filter="fade">
                                      <p:cBhvr>
                                        <p:cTn id="23" dur="250"/>
                                        <p:tgtEl>
                                          <p:spTgt spid="45"/>
                                        </p:tgtEl>
                                      </p:cBhvr>
                                    </p:animEffect>
                                    <p:anim calcmode="lin" valueType="num">
                                      <p:cBhvr>
                                        <p:cTn id="24" dur="250" fill="hold"/>
                                        <p:tgtEl>
                                          <p:spTgt spid="45"/>
                                        </p:tgtEl>
                                        <p:attrNameLst>
                                          <p:attrName>ppt_x</p:attrName>
                                        </p:attrNameLst>
                                      </p:cBhvr>
                                      <p:tavLst>
                                        <p:tav tm="0">
                                          <p:val>
                                            <p:strVal val="#ppt_x"/>
                                          </p:val>
                                        </p:tav>
                                        <p:tav tm="100000">
                                          <p:val>
                                            <p:strVal val="#ppt_x"/>
                                          </p:val>
                                        </p:tav>
                                      </p:tavLst>
                                    </p:anim>
                                    <p:anim calcmode="lin" valueType="num">
                                      <p:cBhvr>
                                        <p:cTn id="25" dur="250" fill="hold"/>
                                        <p:tgtEl>
                                          <p:spTgt spid="45"/>
                                        </p:tgtEl>
                                        <p:attrNameLst>
                                          <p:attrName>ppt_y</p:attrName>
                                        </p:attrNameLst>
                                      </p:cBhvr>
                                      <p:tavLst>
                                        <p:tav tm="0">
                                          <p:val>
                                            <p:strVal val="#ppt_y+.1"/>
                                          </p:val>
                                        </p:tav>
                                        <p:tav tm="100000">
                                          <p:val>
                                            <p:strVal val="#ppt_y"/>
                                          </p:val>
                                        </p:tav>
                                      </p:tavLst>
                                    </p:anim>
                                  </p:childTnLst>
                                </p:cTn>
                              </p:par>
                            </p:childTnLst>
                          </p:cTn>
                        </p:par>
                        <p:par>
                          <p:cTn id="26" fill="hold">
                            <p:stCondLst>
                              <p:cond delay="2500"/>
                            </p:stCondLst>
                            <p:childTnLst>
                              <p:par>
                                <p:cTn id="27" presetID="42" presetClass="entr" presetSubtype="0" fill="hold" grpId="0" nodeType="afterEffect">
                                  <p:stCondLst>
                                    <p:cond delay="0"/>
                                  </p:stCondLst>
                                  <p:childTnLst>
                                    <p:set>
                                      <p:cBhvr>
                                        <p:cTn id="28" dur="1" fill="hold">
                                          <p:stCondLst>
                                            <p:cond delay="0"/>
                                          </p:stCondLst>
                                        </p:cTn>
                                        <p:tgtEl>
                                          <p:spTgt spid="46"/>
                                        </p:tgtEl>
                                        <p:attrNameLst>
                                          <p:attrName>style.visibility</p:attrName>
                                        </p:attrNameLst>
                                      </p:cBhvr>
                                      <p:to>
                                        <p:strVal val="visible"/>
                                      </p:to>
                                    </p:set>
                                    <p:animEffect transition="in" filter="fade">
                                      <p:cBhvr>
                                        <p:cTn id="29" dur="250"/>
                                        <p:tgtEl>
                                          <p:spTgt spid="46"/>
                                        </p:tgtEl>
                                      </p:cBhvr>
                                    </p:animEffect>
                                    <p:anim calcmode="lin" valueType="num">
                                      <p:cBhvr>
                                        <p:cTn id="30" dur="250" fill="hold"/>
                                        <p:tgtEl>
                                          <p:spTgt spid="46"/>
                                        </p:tgtEl>
                                        <p:attrNameLst>
                                          <p:attrName>ppt_x</p:attrName>
                                        </p:attrNameLst>
                                      </p:cBhvr>
                                      <p:tavLst>
                                        <p:tav tm="0">
                                          <p:val>
                                            <p:strVal val="#ppt_x"/>
                                          </p:val>
                                        </p:tav>
                                        <p:tav tm="100000">
                                          <p:val>
                                            <p:strVal val="#ppt_x"/>
                                          </p:val>
                                        </p:tav>
                                      </p:tavLst>
                                    </p:anim>
                                    <p:anim calcmode="lin" valueType="num">
                                      <p:cBhvr>
                                        <p:cTn id="31" dur="250" fill="hold"/>
                                        <p:tgtEl>
                                          <p:spTgt spid="46"/>
                                        </p:tgtEl>
                                        <p:attrNameLst>
                                          <p:attrName>ppt_y</p:attrName>
                                        </p:attrNameLst>
                                      </p:cBhvr>
                                      <p:tavLst>
                                        <p:tav tm="0">
                                          <p:val>
                                            <p:strVal val="#ppt_y+.1"/>
                                          </p:val>
                                        </p:tav>
                                        <p:tav tm="100000">
                                          <p:val>
                                            <p:strVal val="#ppt_y"/>
                                          </p:val>
                                        </p:tav>
                                      </p:tavLst>
                                    </p:anim>
                                  </p:childTnLst>
                                </p:cTn>
                              </p:par>
                            </p:childTnLst>
                          </p:cTn>
                        </p:par>
                        <p:par>
                          <p:cTn id="32" fill="hold">
                            <p:stCondLst>
                              <p:cond delay="3000"/>
                            </p:stCondLst>
                            <p:childTnLst>
                              <p:par>
                                <p:cTn id="33" presetID="42" presetClass="entr" presetSubtype="0" fill="hold" grpId="0" nodeType="afterEffect">
                                  <p:stCondLst>
                                    <p:cond delay="0"/>
                                  </p:stCondLst>
                                  <p:childTnLst>
                                    <p:set>
                                      <p:cBhvr>
                                        <p:cTn id="34" dur="1" fill="hold">
                                          <p:stCondLst>
                                            <p:cond delay="0"/>
                                          </p:stCondLst>
                                        </p:cTn>
                                        <p:tgtEl>
                                          <p:spTgt spid="47"/>
                                        </p:tgtEl>
                                        <p:attrNameLst>
                                          <p:attrName>style.visibility</p:attrName>
                                        </p:attrNameLst>
                                      </p:cBhvr>
                                      <p:to>
                                        <p:strVal val="visible"/>
                                      </p:to>
                                    </p:set>
                                    <p:animEffect transition="in" filter="fade">
                                      <p:cBhvr>
                                        <p:cTn id="35" dur="250"/>
                                        <p:tgtEl>
                                          <p:spTgt spid="47"/>
                                        </p:tgtEl>
                                      </p:cBhvr>
                                    </p:animEffect>
                                    <p:anim calcmode="lin" valueType="num">
                                      <p:cBhvr>
                                        <p:cTn id="36" dur="250" fill="hold"/>
                                        <p:tgtEl>
                                          <p:spTgt spid="47"/>
                                        </p:tgtEl>
                                        <p:attrNameLst>
                                          <p:attrName>ppt_x</p:attrName>
                                        </p:attrNameLst>
                                      </p:cBhvr>
                                      <p:tavLst>
                                        <p:tav tm="0">
                                          <p:val>
                                            <p:strVal val="#ppt_x"/>
                                          </p:val>
                                        </p:tav>
                                        <p:tav tm="100000">
                                          <p:val>
                                            <p:strVal val="#ppt_x"/>
                                          </p:val>
                                        </p:tav>
                                      </p:tavLst>
                                    </p:anim>
                                    <p:anim calcmode="lin" valueType="num">
                                      <p:cBhvr>
                                        <p:cTn id="37" dur="250" fill="hold"/>
                                        <p:tgtEl>
                                          <p:spTgt spid="47"/>
                                        </p:tgtEl>
                                        <p:attrNameLst>
                                          <p:attrName>ppt_y</p:attrName>
                                        </p:attrNameLst>
                                      </p:cBhvr>
                                      <p:tavLst>
                                        <p:tav tm="0">
                                          <p:val>
                                            <p:strVal val="#ppt_y+.1"/>
                                          </p:val>
                                        </p:tav>
                                        <p:tav tm="100000">
                                          <p:val>
                                            <p:strVal val="#ppt_y"/>
                                          </p:val>
                                        </p:tav>
                                      </p:tavLst>
                                    </p:anim>
                                  </p:childTnLst>
                                </p:cTn>
                              </p:par>
                            </p:childTnLst>
                          </p:cTn>
                        </p:par>
                        <p:par>
                          <p:cTn id="38" fill="hold">
                            <p:stCondLst>
                              <p:cond delay="3500"/>
                            </p:stCondLst>
                            <p:childTnLst>
                              <p:par>
                                <p:cTn id="39" presetID="42" presetClass="entr" presetSubtype="0" fill="hold" grpId="0" nodeType="afterEffect">
                                  <p:stCondLst>
                                    <p:cond delay="0"/>
                                  </p:stCondLst>
                                  <p:childTnLst>
                                    <p:set>
                                      <p:cBhvr>
                                        <p:cTn id="40" dur="1" fill="hold">
                                          <p:stCondLst>
                                            <p:cond delay="0"/>
                                          </p:stCondLst>
                                        </p:cTn>
                                        <p:tgtEl>
                                          <p:spTgt spid="48"/>
                                        </p:tgtEl>
                                        <p:attrNameLst>
                                          <p:attrName>style.visibility</p:attrName>
                                        </p:attrNameLst>
                                      </p:cBhvr>
                                      <p:to>
                                        <p:strVal val="visible"/>
                                      </p:to>
                                    </p:set>
                                    <p:animEffect transition="in" filter="fade">
                                      <p:cBhvr>
                                        <p:cTn id="41" dur="250"/>
                                        <p:tgtEl>
                                          <p:spTgt spid="48"/>
                                        </p:tgtEl>
                                      </p:cBhvr>
                                    </p:animEffect>
                                    <p:anim calcmode="lin" valueType="num">
                                      <p:cBhvr>
                                        <p:cTn id="42" dur="250" fill="hold"/>
                                        <p:tgtEl>
                                          <p:spTgt spid="48"/>
                                        </p:tgtEl>
                                        <p:attrNameLst>
                                          <p:attrName>ppt_x</p:attrName>
                                        </p:attrNameLst>
                                      </p:cBhvr>
                                      <p:tavLst>
                                        <p:tav tm="0">
                                          <p:val>
                                            <p:strVal val="#ppt_x"/>
                                          </p:val>
                                        </p:tav>
                                        <p:tav tm="100000">
                                          <p:val>
                                            <p:strVal val="#ppt_x"/>
                                          </p:val>
                                        </p:tav>
                                      </p:tavLst>
                                    </p:anim>
                                    <p:anim calcmode="lin" valueType="num">
                                      <p:cBhvr>
                                        <p:cTn id="43" dur="250" fill="hold"/>
                                        <p:tgtEl>
                                          <p:spTgt spid="48"/>
                                        </p:tgtEl>
                                        <p:attrNameLst>
                                          <p:attrName>ppt_y</p:attrName>
                                        </p:attrNameLst>
                                      </p:cBhvr>
                                      <p:tavLst>
                                        <p:tav tm="0">
                                          <p:val>
                                            <p:strVal val="#ppt_y+.1"/>
                                          </p:val>
                                        </p:tav>
                                        <p:tav tm="100000">
                                          <p:val>
                                            <p:strVal val="#ppt_y"/>
                                          </p:val>
                                        </p:tav>
                                      </p:tavLst>
                                    </p:anim>
                                  </p:childTnLst>
                                </p:cTn>
                              </p:par>
                            </p:childTnLst>
                          </p:cTn>
                        </p:par>
                        <p:par>
                          <p:cTn id="44" fill="hold">
                            <p:stCondLst>
                              <p:cond delay="4000"/>
                            </p:stCondLst>
                            <p:childTnLst>
                              <p:par>
                                <p:cTn id="45" presetID="42" presetClass="entr" presetSubtype="0" fill="hold" grpId="0" nodeType="afterEffect">
                                  <p:stCondLst>
                                    <p:cond delay="0"/>
                                  </p:stCondLst>
                                  <p:childTnLst>
                                    <p:set>
                                      <p:cBhvr>
                                        <p:cTn id="46" dur="1" fill="hold">
                                          <p:stCondLst>
                                            <p:cond delay="0"/>
                                          </p:stCondLst>
                                        </p:cTn>
                                        <p:tgtEl>
                                          <p:spTgt spid="49"/>
                                        </p:tgtEl>
                                        <p:attrNameLst>
                                          <p:attrName>style.visibility</p:attrName>
                                        </p:attrNameLst>
                                      </p:cBhvr>
                                      <p:to>
                                        <p:strVal val="visible"/>
                                      </p:to>
                                    </p:set>
                                    <p:animEffect transition="in" filter="fade">
                                      <p:cBhvr>
                                        <p:cTn id="47" dur="250"/>
                                        <p:tgtEl>
                                          <p:spTgt spid="49"/>
                                        </p:tgtEl>
                                      </p:cBhvr>
                                    </p:animEffect>
                                    <p:anim calcmode="lin" valueType="num">
                                      <p:cBhvr>
                                        <p:cTn id="48" dur="250" fill="hold"/>
                                        <p:tgtEl>
                                          <p:spTgt spid="49"/>
                                        </p:tgtEl>
                                        <p:attrNameLst>
                                          <p:attrName>ppt_x</p:attrName>
                                        </p:attrNameLst>
                                      </p:cBhvr>
                                      <p:tavLst>
                                        <p:tav tm="0">
                                          <p:val>
                                            <p:strVal val="#ppt_x"/>
                                          </p:val>
                                        </p:tav>
                                        <p:tav tm="100000">
                                          <p:val>
                                            <p:strVal val="#ppt_x"/>
                                          </p:val>
                                        </p:tav>
                                      </p:tavLst>
                                    </p:anim>
                                    <p:anim calcmode="lin" valueType="num">
                                      <p:cBhvr>
                                        <p:cTn id="49" dur="250" fill="hold"/>
                                        <p:tgtEl>
                                          <p:spTgt spid="49"/>
                                        </p:tgtEl>
                                        <p:attrNameLst>
                                          <p:attrName>ppt_y</p:attrName>
                                        </p:attrNameLst>
                                      </p:cBhvr>
                                      <p:tavLst>
                                        <p:tav tm="0">
                                          <p:val>
                                            <p:strVal val="#ppt_y+.1"/>
                                          </p:val>
                                        </p:tav>
                                        <p:tav tm="100000">
                                          <p:val>
                                            <p:strVal val="#ppt_y"/>
                                          </p:val>
                                        </p:tav>
                                      </p:tavLst>
                                    </p:anim>
                                  </p:childTnLst>
                                </p:cTn>
                              </p:par>
                            </p:childTnLst>
                          </p:cTn>
                        </p:par>
                        <p:par>
                          <p:cTn id="50" fill="hold">
                            <p:stCondLst>
                              <p:cond delay="4500"/>
                            </p:stCondLst>
                            <p:childTnLst>
                              <p:par>
                                <p:cTn id="51" presetID="42" presetClass="entr" presetSubtype="0" fill="hold" grpId="0" nodeType="afterEffect">
                                  <p:stCondLst>
                                    <p:cond delay="0"/>
                                  </p:stCondLst>
                                  <p:childTnLst>
                                    <p:set>
                                      <p:cBhvr>
                                        <p:cTn id="52" dur="1" fill="hold">
                                          <p:stCondLst>
                                            <p:cond delay="0"/>
                                          </p:stCondLst>
                                        </p:cTn>
                                        <p:tgtEl>
                                          <p:spTgt spid="50"/>
                                        </p:tgtEl>
                                        <p:attrNameLst>
                                          <p:attrName>style.visibility</p:attrName>
                                        </p:attrNameLst>
                                      </p:cBhvr>
                                      <p:to>
                                        <p:strVal val="visible"/>
                                      </p:to>
                                    </p:set>
                                    <p:animEffect transition="in" filter="fade">
                                      <p:cBhvr>
                                        <p:cTn id="53" dur="250"/>
                                        <p:tgtEl>
                                          <p:spTgt spid="50"/>
                                        </p:tgtEl>
                                      </p:cBhvr>
                                    </p:animEffect>
                                    <p:anim calcmode="lin" valueType="num">
                                      <p:cBhvr>
                                        <p:cTn id="54" dur="250" fill="hold"/>
                                        <p:tgtEl>
                                          <p:spTgt spid="50"/>
                                        </p:tgtEl>
                                        <p:attrNameLst>
                                          <p:attrName>ppt_x</p:attrName>
                                        </p:attrNameLst>
                                      </p:cBhvr>
                                      <p:tavLst>
                                        <p:tav tm="0">
                                          <p:val>
                                            <p:strVal val="#ppt_x"/>
                                          </p:val>
                                        </p:tav>
                                        <p:tav tm="100000">
                                          <p:val>
                                            <p:strVal val="#ppt_x"/>
                                          </p:val>
                                        </p:tav>
                                      </p:tavLst>
                                    </p:anim>
                                    <p:anim calcmode="lin" valueType="num">
                                      <p:cBhvr>
                                        <p:cTn id="55" dur="250" fill="hold"/>
                                        <p:tgtEl>
                                          <p:spTgt spid="50"/>
                                        </p:tgtEl>
                                        <p:attrNameLst>
                                          <p:attrName>ppt_y</p:attrName>
                                        </p:attrNameLst>
                                      </p:cBhvr>
                                      <p:tavLst>
                                        <p:tav tm="0">
                                          <p:val>
                                            <p:strVal val="#ppt_y+.1"/>
                                          </p:val>
                                        </p:tav>
                                        <p:tav tm="100000">
                                          <p:val>
                                            <p:strVal val="#ppt_y"/>
                                          </p:val>
                                        </p:tav>
                                      </p:tavLst>
                                    </p:anim>
                                  </p:childTnLst>
                                </p:cTn>
                              </p:par>
                            </p:childTnLst>
                          </p:cTn>
                        </p:par>
                        <p:par>
                          <p:cTn id="56" fill="hold">
                            <p:stCondLst>
                              <p:cond delay="5000"/>
                            </p:stCondLst>
                            <p:childTnLst>
                              <p:par>
                                <p:cTn id="57" presetID="42" presetClass="entr" presetSubtype="0" fill="hold" grpId="0" nodeType="afterEffect">
                                  <p:stCondLst>
                                    <p:cond delay="0"/>
                                  </p:stCondLst>
                                  <p:childTnLst>
                                    <p:set>
                                      <p:cBhvr>
                                        <p:cTn id="58" dur="1" fill="hold">
                                          <p:stCondLst>
                                            <p:cond delay="0"/>
                                          </p:stCondLst>
                                        </p:cTn>
                                        <p:tgtEl>
                                          <p:spTgt spid="51"/>
                                        </p:tgtEl>
                                        <p:attrNameLst>
                                          <p:attrName>style.visibility</p:attrName>
                                        </p:attrNameLst>
                                      </p:cBhvr>
                                      <p:to>
                                        <p:strVal val="visible"/>
                                      </p:to>
                                    </p:set>
                                    <p:animEffect transition="in" filter="fade">
                                      <p:cBhvr>
                                        <p:cTn id="59" dur="250"/>
                                        <p:tgtEl>
                                          <p:spTgt spid="51"/>
                                        </p:tgtEl>
                                      </p:cBhvr>
                                    </p:animEffect>
                                    <p:anim calcmode="lin" valueType="num">
                                      <p:cBhvr>
                                        <p:cTn id="60" dur="250" fill="hold"/>
                                        <p:tgtEl>
                                          <p:spTgt spid="51"/>
                                        </p:tgtEl>
                                        <p:attrNameLst>
                                          <p:attrName>ppt_x</p:attrName>
                                        </p:attrNameLst>
                                      </p:cBhvr>
                                      <p:tavLst>
                                        <p:tav tm="0">
                                          <p:val>
                                            <p:strVal val="#ppt_x"/>
                                          </p:val>
                                        </p:tav>
                                        <p:tav tm="100000">
                                          <p:val>
                                            <p:strVal val="#ppt_x"/>
                                          </p:val>
                                        </p:tav>
                                      </p:tavLst>
                                    </p:anim>
                                    <p:anim calcmode="lin" valueType="num">
                                      <p:cBhvr>
                                        <p:cTn id="61" dur="250" fill="hold"/>
                                        <p:tgtEl>
                                          <p:spTgt spid="5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5" grpId="0"/>
      <p:bldP spid="46" grpId="0" animBg="1"/>
      <p:bldP spid="47" grpId="0"/>
      <p:bldP spid="48" grpId="0" animBg="1"/>
      <p:bldP spid="49" grpId="0"/>
      <p:bldP spid="50" grpId="0" animBg="1"/>
      <p:bldP spid="5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0" y="226097"/>
            <a:ext cx="12190413" cy="979858"/>
            <a:chOff x="0" y="226097"/>
            <a:chExt cx="12190413" cy="979858"/>
          </a:xfrm>
        </p:grpSpPr>
        <p:grpSp>
          <p:nvGrpSpPr>
            <p:cNvPr id="16" name="组合 15"/>
            <p:cNvGrpSpPr/>
            <p:nvPr/>
          </p:nvGrpSpPr>
          <p:grpSpPr>
            <a:xfrm>
              <a:off x="4460260" y="226097"/>
              <a:ext cx="3255323" cy="785998"/>
              <a:chOff x="4973577" y="1161277"/>
              <a:chExt cx="2311400" cy="785998"/>
            </a:xfrm>
          </p:grpSpPr>
          <p:sp>
            <p:nvSpPr>
              <p:cNvPr id="31" name="TextBox 8"/>
              <p:cNvSpPr txBox="1">
                <a:spLocks noChangeArrowheads="1"/>
              </p:cNvSpPr>
              <p:nvPr/>
            </p:nvSpPr>
            <p:spPr bwMode="auto">
              <a:xfrm>
                <a:off x="4973577" y="1161277"/>
                <a:ext cx="23114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a:r>
                  <a:rPr lang="zh-CN" altLang="en-US" sz="3600" dirty="0">
                    <a:solidFill>
                      <a:schemeClr val="tx2">
                        <a:lumMod val="50000"/>
                      </a:schemeClr>
                    </a:solidFill>
                    <a:latin typeface="华文新魏" panose="02010800040101010101" pitchFamily="2" charset="-122"/>
                    <a:ea typeface="华文新魏" panose="02010800040101010101" pitchFamily="2" charset="-122"/>
                  </a:rPr>
                  <a:t>明年工作计划</a:t>
                </a:r>
              </a:p>
            </p:txBody>
          </p:sp>
          <p:sp>
            <p:nvSpPr>
              <p:cNvPr id="32" name="TextBox 8"/>
              <p:cNvSpPr txBox="1">
                <a:spLocks noChangeArrowheads="1"/>
              </p:cNvSpPr>
              <p:nvPr/>
            </p:nvSpPr>
            <p:spPr bwMode="auto">
              <a:xfrm>
                <a:off x="4973577" y="1747220"/>
                <a:ext cx="2311400"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p>
                <a:pPr algn="ctr" eaLnBrk="1" hangingPunct="1"/>
                <a:r>
                  <a:rPr lang="en-US" altLang="zh-CN" sz="1300" dirty="0">
                    <a:solidFill>
                      <a:srgbClr val="C00000"/>
                    </a:solidFill>
                    <a:latin typeface="微软雅黑" panose="020B0503020204020204" pitchFamily="34" charset="-122"/>
                    <a:ea typeface="微软雅黑" panose="020B0503020204020204" pitchFamily="34" charset="-122"/>
                    <a:sym typeface="Arial" panose="020B0604020202020204" pitchFamily="34" charset="0"/>
                  </a:rPr>
                  <a:t>CLICK TO ADD CAPTION TEXT</a:t>
                </a:r>
                <a:endParaRPr lang="zh-CN" altLang="en-US" sz="1300" dirty="0">
                  <a:solidFill>
                    <a:srgbClr val="C00000"/>
                  </a:solidFill>
                  <a:latin typeface="微软雅黑" panose="020B0503020204020204" pitchFamily="34" charset="-122"/>
                  <a:ea typeface="微软雅黑" panose="020B0503020204020204" pitchFamily="34" charset="-122"/>
                  <a:sym typeface="Arial" panose="020B0604020202020204" pitchFamily="34" charset="0"/>
                </a:endParaRPr>
              </a:p>
            </p:txBody>
          </p:sp>
        </p:grpSp>
        <p:cxnSp>
          <p:nvCxnSpPr>
            <p:cNvPr id="5" name="直接连接符 4"/>
            <p:cNvCxnSpPr/>
            <p:nvPr/>
          </p:nvCxnSpPr>
          <p:spPr>
            <a:xfrm>
              <a:off x="0" y="1205955"/>
              <a:ext cx="12190413" cy="0"/>
            </a:xfrm>
            <a:prstGeom prst="line">
              <a:avLst/>
            </a:prstGeom>
            <a:ln>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7" name="Group 2"/>
          <p:cNvGrpSpPr/>
          <p:nvPr/>
        </p:nvGrpSpPr>
        <p:grpSpPr>
          <a:xfrm>
            <a:off x="6972869" y="1697923"/>
            <a:ext cx="3769745" cy="734428"/>
            <a:chOff x="1930687" y="4371057"/>
            <a:chExt cx="6391502" cy="1245204"/>
          </a:xfrm>
        </p:grpSpPr>
        <p:sp>
          <p:nvSpPr>
            <p:cNvPr id="8" name="TextBox 6"/>
            <p:cNvSpPr txBox="1"/>
            <p:nvPr/>
          </p:nvSpPr>
          <p:spPr>
            <a:xfrm>
              <a:off x="2430338" y="4927510"/>
              <a:ext cx="5891851" cy="688751"/>
            </a:xfrm>
            <a:prstGeom prst="rect">
              <a:avLst/>
            </a:prstGeom>
            <a:noFill/>
          </p:spPr>
          <p:txBody>
            <a:bodyPr wrap="square" lIns="219419" tIns="109710" rIns="219419" bIns="109710" rtlCol="0">
              <a:spAutoFit/>
            </a:bodyPr>
            <a:lstStyle/>
            <a:p>
              <a:r>
                <a:rPr lang="zh-CN" altLang="en-US" sz="1200" dirty="0">
                  <a:solidFill>
                    <a:schemeClr val="bg1">
                      <a:lumMod val="50000"/>
                    </a:schemeClr>
                  </a:solidFill>
                  <a:latin typeface="微软雅黑" panose="020B0503020204020204" pitchFamily="34" charset="-122"/>
                  <a:ea typeface="微软雅黑" panose="020B0503020204020204" pitchFamily="34" charset="-122"/>
                  <a:cs typeface="Lato Regular"/>
                </a:rPr>
                <a:t>点击此处更换文本点击此处更换文本</a:t>
              </a:r>
              <a:endParaRPr lang="en-US" altLang="zh-CN" sz="1200" dirty="0">
                <a:solidFill>
                  <a:schemeClr val="bg1">
                    <a:lumMod val="50000"/>
                  </a:schemeClr>
                </a:solidFill>
                <a:latin typeface="微软雅黑" panose="020B0503020204020204" pitchFamily="34" charset="-122"/>
                <a:ea typeface="微软雅黑" panose="020B0503020204020204" pitchFamily="34" charset="-122"/>
                <a:cs typeface="Lato Regular"/>
              </a:endParaRPr>
            </a:p>
          </p:txBody>
        </p:sp>
        <p:sp>
          <p:nvSpPr>
            <p:cNvPr id="9" name="Freeform 222"/>
            <p:cNvSpPr>
              <a:spLocks noEditPoints="1"/>
            </p:cNvSpPr>
            <p:nvPr/>
          </p:nvSpPr>
          <p:spPr bwMode="auto">
            <a:xfrm>
              <a:off x="1930687" y="4490967"/>
              <a:ext cx="518612" cy="520896"/>
            </a:xfrm>
            <a:custGeom>
              <a:avLst/>
              <a:gdLst>
                <a:gd name="T0" fmla="*/ 206 w 412"/>
                <a:gd name="T1" fmla="*/ 0 h 412"/>
                <a:gd name="T2" fmla="*/ 0 w 412"/>
                <a:gd name="T3" fmla="*/ 206 h 412"/>
                <a:gd name="T4" fmla="*/ 206 w 412"/>
                <a:gd name="T5" fmla="*/ 412 h 412"/>
                <a:gd name="T6" fmla="*/ 412 w 412"/>
                <a:gd name="T7" fmla="*/ 206 h 412"/>
                <a:gd name="T8" fmla="*/ 206 w 412"/>
                <a:gd name="T9" fmla="*/ 0 h 412"/>
                <a:gd name="T10" fmla="*/ 171 w 412"/>
                <a:gd name="T11" fmla="*/ 317 h 412"/>
                <a:gd name="T12" fmla="*/ 74 w 412"/>
                <a:gd name="T13" fmla="*/ 220 h 412"/>
                <a:gd name="T14" fmla="*/ 115 w 412"/>
                <a:gd name="T15" fmla="*/ 178 h 412"/>
                <a:gd name="T16" fmla="*/ 171 w 412"/>
                <a:gd name="T17" fmla="*/ 234 h 412"/>
                <a:gd name="T18" fmla="*/ 300 w 412"/>
                <a:gd name="T19" fmla="*/ 105 h 412"/>
                <a:gd name="T20" fmla="*/ 341 w 412"/>
                <a:gd name="T21" fmla="*/ 146 h 412"/>
                <a:gd name="T22" fmla="*/ 171 w 412"/>
                <a:gd name="T23" fmla="*/ 317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2" h="412">
                  <a:moveTo>
                    <a:pt x="206" y="0"/>
                  </a:moveTo>
                  <a:cubicBezTo>
                    <a:pt x="92" y="0"/>
                    <a:pt x="0" y="92"/>
                    <a:pt x="0" y="206"/>
                  </a:cubicBezTo>
                  <a:cubicBezTo>
                    <a:pt x="0" y="320"/>
                    <a:pt x="92" y="412"/>
                    <a:pt x="206" y="412"/>
                  </a:cubicBezTo>
                  <a:cubicBezTo>
                    <a:pt x="320" y="412"/>
                    <a:pt x="412" y="320"/>
                    <a:pt x="412" y="206"/>
                  </a:cubicBezTo>
                  <a:cubicBezTo>
                    <a:pt x="412" y="92"/>
                    <a:pt x="320" y="0"/>
                    <a:pt x="206" y="0"/>
                  </a:cubicBezTo>
                  <a:close/>
                  <a:moveTo>
                    <a:pt x="171" y="317"/>
                  </a:moveTo>
                  <a:cubicBezTo>
                    <a:pt x="74" y="220"/>
                    <a:pt x="74" y="220"/>
                    <a:pt x="74" y="220"/>
                  </a:cubicBezTo>
                  <a:cubicBezTo>
                    <a:pt x="115" y="178"/>
                    <a:pt x="115" y="178"/>
                    <a:pt x="115" y="178"/>
                  </a:cubicBezTo>
                  <a:cubicBezTo>
                    <a:pt x="171" y="234"/>
                    <a:pt x="171" y="234"/>
                    <a:pt x="171" y="234"/>
                  </a:cubicBezTo>
                  <a:cubicBezTo>
                    <a:pt x="300" y="105"/>
                    <a:pt x="300" y="105"/>
                    <a:pt x="300" y="105"/>
                  </a:cubicBezTo>
                  <a:cubicBezTo>
                    <a:pt x="341" y="146"/>
                    <a:pt x="341" y="146"/>
                    <a:pt x="341" y="146"/>
                  </a:cubicBezTo>
                  <a:cubicBezTo>
                    <a:pt x="171" y="317"/>
                    <a:pt x="171" y="317"/>
                    <a:pt x="171" y="317"/>
                  </a:cubicBezTo>
                  <a:close/>
                </a:path>
              </a:pathLst>
            </a:custGeom>
            <a:solidFill>
              <a:schemeClr val="tx2">
                <a:lumMod val="50000"/>
              </a:schemeClr>
            </a:solidFill>
            <a:ln>
              <a:noFill/>
            </a:ln>
          </p:spPr>
          <p:txBody>
            <a:bodyPr vert="horz" wrap="square" lIns="91440" tIns="45720" rIns="91440" bIns="45720" numCol="1" anchor="t" anchorCtr="0" compatLnSpc="1"/>
            <a:lstStyle/>
            <a:p>
              <a:endParaRPr lang="en-US" sz="1050">
                <a:solidFill>
                  <a:schemeClr val="bg1">
                    <a:lumMod val="50000"/>
                  </a:schemeClr>
                </a:solidFill>
              </a:endParaRPr>
            </a:p>
          </p:txBody>
        </p:sp>
        <p:sp>
          <p:nvSpPr>
            <p:cNvPr id="10" name="TextBox 8"/>
            <p:cNvSpPr txBox="1"/>
            <p:nvPr/>
          </p:nvSpPr>
          <p:spPr>
            <a:xfrm>
              <a:off x="2452235" y="4371057"/>
              <a:ext cx="1539263" cy="586993"/>
            </a:xfrm>
            <a:prstGeom prst="rect">
              <a:avLst/>
            </a:prstGeom>
            <a:noFill/>
          </p:spPr>
          <p:txBody>
            <a:bodyPr wrap="none" lIns="182843" tIns="91422" rIns="182843" bIns="91422" rtlCol="0">
              <a:spAutoFit/>
            </a:bodyPr>
            <a:lstStyle/>
            <a:p>
              <a:r>
                <a:rPr lang="zh-CN" altLang="en-US" sz="1050" b="1" dirty="0">
                  <a:solidFill>
                    <a:schemeClr val="bg1">
                      <a:lumMod val="50000"/>
                    </a:schemeClr>
                  </a:solidFill>
                  <a:latin typeface="Lato Regular"/>
                  <a:cs typeface="Lato Regular"/>
                </a:rPr>
                <a:t>加入标题</a:t>
              </a:r>
              <a:endParaRPr lang="id-ID" sz="1050" b="1" dirty="0">
                <a:solidFill>
                  <a:schemeClr val="bg1">
                    <a:lumMod val="50000"/>
                  </a:schemeClr>
                </a:solidFill>
                <a:latin typeface="Lato Regular"/>
                <a:cs typeface="Lato Regular"/>
              </a:endParaRPr>
            </a:p>
          </p:txBody>
        </p:sp>
      </p:grpSp>
      <p:grpSp>
        <p:nvGrpSpPr>
          <p:cNvPr id="11" name="Group 3"/>
          <p:cNvGrpSpPr/>
          <p:nvPr/>
        </p:nvGrpSpPr>
        <p:grpSpPr>
          <a:xfrm>
            <a:off x="6991678" y="2827950"/>
            <a:ext cx="3750936" cy="734428"/>
            <a:chOff x="1962577" y="6007067"/>
            <a:chExt cx="6359611" cy="1245204"/>
          </a:xfrm>
        </p:grpSpPr>
        <p:sp>
          <p:nvSpPr>
            <p:cNvPr id="12" name="TextBox 10"/>
            <p:cNvSpPr txBox="1"/>
            <p:nvPr/>
          </p:nvSpPr>
          <p:spPr>
            <a:xfrm>
              <a:off x="2462228" y="6563520"/>
              <a:ext cx="5859960" cy="688751"/>
            </a:xfrm>
            <a:prstGeom prst="rect">
              <a:avLst/>
            </a:prstGeom>
            <a:noFill/>
          </p:spPr>
          <p:txBody>
            <a:bodyPr wrap="square" lIns="219419" tIns="109710" rIns="219419" bIns="109710" rtlCol="0">
              <a:spAutoFit/>
            </a:bodyPr>
            <a:lstStyle/>
            <a:p>
              <a:r>
                <a:rPr lang="zh-CN" altLang="en-US" sz="1200" dirty="0">
                  <a:solidFill>
                    <a:schemeClr val="bg1">
                      <a:lumMod val="50000"/>
                    </a:schemeClr>
                  </a:solidFill>
                  <a:latin typeface="微软雅黑" panose="020B0503020204020204" pitchFamily="34" charset="-122"/>
                  <a:ea typeface="微软雅黑" panose="020B0503020204020204" pitchFamily="34" charset="-122"/>
                  <a:cs typeface="Lato Regular"/>
                </a:rPr>
                <a:t>点击此处更换文本点击此处更换文本</a:t>
              </a:r>
              <a:endParaRPr lang="en-US" altLang="zh-CN" sz="1200" dirty="0">
                <a:solidFill>
                  <a:schemeClr val="bg1">
                    <a:lumMod val="50000"/>
                  </a:schemeClr>
                </a:solidFill>
                <a:latin typeface="微软雅黑" panose="020B0503020204020204" pitchFamily="34" charset="-122"/>
                <a:ea typeface="微软雅黑" panose="020B0503020204020204" pitchFamily="34" charset="-122"/>
                <a:cs typeface="Lato Regular"/>
              </a:endParaRPr>
            </a:p>
          </p:txBody>
        </p:sp>
        <p:sp>
          <p:nvSpPr>
            <p:cNvPr id="13" name="Freeform 222"/>
            <p:cNvSpPr>
              <a:spLocks noEditPoints="1"/>
            </p:cNvSpPr>
            <p:nvPr/>
          </p:nvSpPr>
          <p:spPr bwMode="auto">
            <a:xfrm>
              <a:off x="1962577" y="6126977"/>
              <a:ext cx="518612" cy="520896"/>
            </a:xfrm>
            <a:custGeom>
              <a:avLst/>
              <a:gdLst>
                <a:gd name="T0" fmla="*/ 206 w 412"/>
                <a:gd name="T1" fmla="*/ 0 h 412"/>
                <a:gd name="T2" fmla="*/ 0 w 412"/>
                <a:gd name="T3" fmla="*/ 206 h 412"/>
                <a:gd name="T4" fmla="*/ 206 w 412"/>
                <a:gd name="T5" fmla="*/ 412 h 412"/>
                <a:gd name="T6" fmla="*/ 412 w 412"/>
                <a:gd name="T7" fmla="*/ 206 h 412"/>
                <a:gd name="T8" fmla="*/ 206 w 412"/>
                <a:gd name="T9" fmla="*/ 0 h 412"/>
                <a:gd name="T10" fmla="*/ 171 w 412"/>
                <a:gd name="T11" fmla="*/ 317 h 412"/>
                <a:gd name="T12" fmla="*/ 74 w 412"/>
                <a:gd name="T13" fmla="*/ 220 h 412"/>
                <a:gd name="T14" fmla="*/ 115 w 412"/>
                <a:gd name="T15" fmla="*/ 178 h 412"/>
                <a:gd name="T16" fmla="*/ 171 w 412"/>
                <a:gd name="T17" fmla="*/ 234 h 412"/>
                <a:gd name="T18" fmla="*/ 300 w 412"/>
                <a:gd name="T19" fmla="*/ 105 h 412"/>
                <a:gd name="T20" fmla="*/ 341 w 412"/>
                <a:gd name="T21" fmla="*/ 146 h 412"/>
                <a:gd name="T22" fmla="*/ 171 w 412"/>
                <a:gd name="T23" fmla="*/ 317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2" h="412">
                  <a:moveTo>
                    <a:pt x="206" y="0"/>
                  </a:moveTo>
                  <a:cubicBezTo>
                    <a:pt x="92" y="0"/>
                    <a:pt x="0" y="92"/>
                    <a:pt x="0" y="206"/>
                  </a:cubicBezTo>
                  <a:cubicBezTo>
                    <a:pt x="0" y="320"/>
                    <a:pt x="92" y="412"/>
                    <a:pt x="206" y="412"/>
                  </a:cubicBezTo>
                  <a:cubicBezTo>
                    <a:pt x="320" y="412"/>
                    <a:pt x="412" y="320"/>
                    <a:pt x="412" y="206"/>
                  </a:cubicBezTo>
                  <a:cubicBezTo>
                    <a:pt x="412" y="92"/>
                    <a:pt x="320" y="0"/>
                    <a:pt x="206" y="0"/>
                  </a:cubicBezTo>
                  <a:close/>
                  <a:moveTo>
                    <a:pt x="171" y="317"/>
                  </a:moveTo>
                  <a:cubicBezTo>
                    <a:pt x="74" y="220"/>
                    <a:pt x="74" y="220"/>
                    <a:pt x="74" y="220"/>
                  </a:cubicBezTo>
                  <a:cubicBezTo>
                    <a:pt x="115" y="178"/>
                    <a:pt x="115" y="178"/>
                    <a:pt x="115" y="178"/>
                  </a:cubicBezTo>
                  <a:cubicBezTo>
                    <a:pt x="171" y="234"/>
                    <a:pt x="171" y="234"/>
                    <a:pt x="171" y="234"/>
                  </a:cubicBezTo>
                  <a:cubicBezTo>
                    <a:pt x="300" y="105"/>
                    <a:pt x="300" y="105"/>
                    <a:pt x="300" y="105"/>
                  </a:cubicBezTo>
                  <a:cubicBezTo>
                    <a:pt x="341" y="146"/>
                    <a:pt x="341" y="146"/>
                    <a:pt x="341" y="146"/>
                  </a:cubicBezTo>
                  <a:cubicBezTo>
                    <a:pt x="171" y="317"/>
                    <a:pt x="171" y="317"/>
                    <a:pt x="171" y="317"/>
                  </a:cubicBezTo>
                  <a:close/>
                </a:path>
              </a:pathLst>
            </a:custGeom>
            <a:solidFill>
              <a:srgbClr val="C00000"/>
            </a:solidFill>
            <a:ln>
              <a:noFill/>
            </a:ln>
          </p:spPr>
          <p:txBody>
            <a:bodyPr vert="horz" wrap="square" lIns="91440" tIns="45720" rIns="91440" bIns="45720" numCol="1" anchor="t" anchorCtr="0" compatLnSpc="1"/>
            <a:lstStyle/>
            <a:p>
              <a:endParaRPr lang="en-US" sz="1050">
                <a:solidFill>
                  <a:schemeClr val="bg1">
                    <a:lumMod val="50000"/>
                  </a:schemeClr>
                </a:solidFill>
              </a:endParaRPr>
            </a:p>
          </p:txBody>
        </p:sp>
        <p:sp>
          <p:nvSpPr>
            <p:cNvPr id="14" name="TextBox 15"/>
            <p:cNvSpPr txBox="1"/>
            <p:nvPr/>
          </p:nvSpPr>
          <p:spPr>
            <a:xfrm>
              <a:off x="2484125" y="6007067"/>
              <a:ext cx="1539262" cy="586993"/>
            </a:xfrm>
            <a:prstGeom prst="rect">
              <a:avLst/>
            </a:prstGeom>
            <a:noFill/>
          </p:spPr>
          <p:txBody>
            <a:bodyPr wrap="none" lIns="182843" tIns="91422" rIns="182843" bIns="91422" rtlCol="0">
              <a:spAutoFit/>
            </a:bodyPr>
            <a:lstStyle/>
            <a:p>
              <a:r>
                <a:rPr lang="zh-CN" altLang="en-US" sz="1050" b="1" dirty="0">
                  <a:solidFill>
                    <a:schemeClr val="bg1">
                      <a:lumMod val="50000"/>
                    </a:schemeClr>
                  </a:solidFill>
                  <a:latin typeface="Lato Regular"/>
                  <a:cs typeface="Lato Regular"/>
                </a:rPr>
                <a:t>加入标题</a:t>
              </a:r>
              <a:endParaRPr lang="id-ID" altLang="zh-CN" sz="1050" b="1" dirty="0">
                <a:solidFill>
                  <a:schemeClr val="bg1">
                    <a:lumMod val="50000"/>
                  </a:schemeClr>
                </a:solidFill>
                <a:latin typeface="Lato Regular"/>
                <a:cs typeface="Lato Regular"/>
              </a:endParaRPr>
            </a:p>
          </p:txBody>
        </p:sp>
      </p:grpSp>
      <p:grpSp>
        <p:nvGrpSpPr>
          <p:cNvPr id="15" name="Group 4"/>
          <p:cNvGrpSpPr/>
          <p:nvPr/>
        </p:nvGrpSpPr>
        <p:grpSpPr>
          <a:xfrm>
            <a:off x="6978762" y="3941928"/>
            <a:ext cx="3763852" cy="734429"/>
            <a:chOff x="1940679" y="7594332"/>
            <a:chExt cx="6381509" cy="1245206"/>
          </a:xfrm>
        </p:grpSpPr>
        <p:sp>
          <p:nvSpPr>
            <p:cNvPr id="17" name="TextBox 17"/>
            <p:cNvSpPr txBox="1"/>
            <p:nvPr/>
          </p:nvSpPr>
          <p:spPr>
            <a:xfrm>
              <a:off x="2440330" y="8150787"/>
              <a:ext cx="5881858" cy="688751"/>
            </a:xfrm>
            <a:prstGeom prst="rect">
              <a:avLst/>
            </a:prstGeom>
            <a:noFill/>
          </p:spPr>
          <p:txBody>
            <a:bodyPr wrap="square" lIns="219419" tIns="109710" rIns="219419" bIns="109710" rtlCol="0">
              <a:spAutoFit/>
            </a:bodyPr>
            <a:lstStyle/>
            <a:p>
              <a:r>
                <a:rPr lang="zh-CN" altLang="en-US" sz="1200" dirty="0">
                  <a:solidFill>
                    <a:schemeClr val="bg1">
                      <a:lumMod val="50000"/>
                    </a:schemeClr>
                  </a:solidFill>
                  <a:latin typeface="微软雅黑" panose="020B0503020204020204" pitchFamily="34" charset="-122"/>
                  <a:ea typeface="微软雅黑" panose="020B0503020204020204" pitchFamily="34" charset="-122"/>
                  <a:cs typeface="Lato Regular"/>
                </a:rPr>
                <a:t>点击此处更换文本点击此处更换文本</a:t>
              </a:r>
              <a:endParaRPr lang="en-US" altLang="zh-CN" sz="1200" dirty="0">
                <a:solidFill>
                  <a:schemeClr val="bg1">
                    <a:lumMod val="50000"/>
                  </a:schemeClr>
                </a:solidFill>
                <a:latin typeface="微软雅黑" panose="020B0503020204020204" pitchFamily="34" charset="-122"/>
                <a:ea typeface="微软雅黑" panose="020B0503020204020204" pitchFamily="34" charset="-122"/>
                <a:cs typeface="Lato Regular"/>
              </a:endParaRPr>
            </a:p>
          </p:txBody>
        </p:sp>
        <p:sp>
          <p:nvSpPr>
            <p:cNvPr id="18" name="Freeform 222"/>
            <p:cNvSpPr>
              <a:spLocks noEditPoints="1"/>
            </p:cNvSpPr>
            <p:nvPr/>
          </p:nvSpPr>
          <p:spPr bwMode="auto">
            <a:xfrm>
              <a:off x="1940679" y="7714242"/>
              <a:ext cx="518612" cy="520896"/>
            </a:xfrm>
            <a:custGeom>
              <a:avLst/>
              <a:gdLst>
                <a:gd name="T0" fmla="*/ 206 w 412"/>
                <a:gd name="T1" fmla="*/ 0 h 412"/>
                <a:gd name="T2" fmla="*/ 0 w 412"/>
                <a:gd name="T3" fmla="*/ 206 h 412"/>
                <a:gd name="T4" fmla="*/ 206 w 412"/>
                <a:gd name="T5" fmla="*/ 412 h 412"/>
                <a:gd name="T6" fmla="*/ 412 w 412"/>
                <a:gd name="T7" fmla="*/ 206 h 412"/>
                <a:gd name="T8" fmla="*/ 206 w 412"/>
                <a:gd name="T9" fmla="*/ 0 h 412"/>
                <a:gd name="T10" fmla="*/ 171 w 412"/>
                <a:gd name="T11" fmla="*/ 317 h 412"/>
                <a:gd name="T12" fmla="*/ 74 w 412"/>
                <a:gd name="T13" fmla="*/ 220 h 412"/>
                <a:gd name="T14" fmla="*/ 115 w 412"/>
                <a:gd name="T15" fmla="*/ 178 h 412"/>
                <a:gd name="T16" fmla="*/ 171 w 412"/>
                <a:gd name="T17" fmla="*/ 234 h 412"/>
                <a:gd name="T18" fmla="*/ 300 w 412"/>
                <a:gd name="T19" fmla="*/ 105 h 412"/>
                <a:gd name="T20" fmla="*/ 341 w 412"/>
                <a:gd name="T21" fmla="*/ 146 h 412"/>
                <a:gd name="T22" fmla="*/ 171 w 412"/>
                <a:gd name="T23" fmla="*/ 317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2" h="412">
                  <a:moveTo>
                    <a:pt x="206" y="0"/>
                  </a:moveTo>
                  <a:cubicBezTo>
                    <a:pt x="92" y="0"/>
                    <a:pt x="0" y="92"/>
                    <a:pt x="0" y="206"/>
                  </a:cubicBezTo>
                  <a:cubicBezTo>
                    <a:pt x="0" y="320"/>
                    <a:pt x="92" y="412"/>
                    <a:pt x="206" y="412"/>
                  </a:cubicBezTo>
                  <a:cubicBezTo>
                    <a:pt x="320" y="412"/>
                    <a:pt x="412" y="320"/>
                    <a:pt x="412" y="206"/>
                  </a:cubicBezTo>
                  <a:cubicBezTo>
                    <a:pt x="412" y="92"/>
                    <a:pt x="320" y="0"/>
                    <a:pt x="206" y="0"/>
                  </a:cubicBezTo>
                  <a:close/>
                  <a:moveTo>
                    <a:pt x="171" y="317"/>
                  </a:moveTo>
                  <a:cubicBezTo>
                    <a:pt x="74" y="220"/>
                    <a:pt x="74" y="220"/>
                    <a:pt x="74" y="220"/>
                  </a:cubicBezTo>
                  <a:cubicBezTo>
                    <a:pt x="115" y="178"/>
                    <a:pt x="115" y="178"/>
                    <a:pt x="115" y="178"/>
                  </a:cubicBezTo>
                  <a:cubicBezTo>
                    <a:pt x="171" y="234"/>
                    <a:pt x="171" y="234"/>
                    <a:pt x="171" y="234"/>
                  </a:cubicBezTo>
                  <a:cubicBezTo>
                    <a:pt x="300" y="105"/>
                    <a:pt x="300" y="105"/>
                    <a:pt x="300" y="105"/>
                  </a:cubicBezTo>
                  <a:cubicBezTo>
                    <a:pt x="341" y="146"/>
                    <a:pt x="341" y="146"/>
                    <a:pt x="341" y="146"/>
                  </a:cubicBezTo>
                  <a:cubicBezTo>
                    <a:pt x="171" y="317"/>
                    <a:pt x="171" y="317"/>
                    <a:pt x="171" y="317"/>
                  </a:cubicBezTo>
                  <a:close/>
                </a:path>
              </a:pathLst>
            </a:custGeom>
            <a:solidFill>
              <a:schemeClr val="tx2">
                <a:lumMod val="50000"/>
              </a:schemeClr>
            </a:solidFill>
            <a:ln>
              <a:noFill/>
            </a:ln>
          </p:spPr>
          <p:txBody>
            <a:bodyPr vert="horz" wrap="square" lIns="91440" tIns="45720" rIns="91440" bIns="45720" numCol="1" anchor="t" anchorCtr="0" compatLnSpc="1"/>
            <a:lstStyle/>
            <a:p>
              <a:endParaRPr lang="en-US" sz="1050">
                <a:solidFill>
                  <a:schemeClr val="bg1">
                    <a:lumMod val="50000"/>
                  </a:schemeClr>
                </a:solidFill>
              </a:endParaRPr>
            </a:p>
          </p:txBody>
        </p:sp>
        <p:sp>
          <p:nvSpPr>
            <p:cNvPr id="19" name="TextBox 19"/>
            <p:cNvSpPr txBox="1"/>
            <p:nvPr/>
          </p:nvSpPr>
          <p:spPr>
            <a:xfrm>
              <a:off x="2462227" y="7594332"/>
              <a:ext cx="1539262" cy="586994"/>
            </a:xfrm>
            <a:prstGeom prst="rect">
              <a:avLst/>
            </a:prstGeom>
            <a:noFill/>
          </p:spPr>
          <p:txBody>
            <a:bodyPr wrap="none" lIns="182843" tIns="91422" rIns="182843" bIns="91422" rtlCol="0">
              <a:spAutoFit/>
            </a:bodyPr>
            <a:lstStyle/>
            <a:p>
              <a:r>
                <a:rPr lang="zh-CN" altLang="en-US" sz="1050" b="1" dirty="0">
                  <a:solidFill>
                    <a:schemeClr val="bg1">
                      <a:lumMod val="50000"/>
                    </a:schemeClr>
                  </a:solidFill>
                  <a:latin typeface="Lato Regular"/>
                  <a:cs typeface="Lato Regular"/>
                </a:rPr>
                <a:t>加入标题</a:t>
              </a:r>
              <a:endParaRPr lang="id-ID" altLang="zh-CN" sz="1050" b="1" dirty="0">
                <a:solidFill>
                  <a:schemeClr val="bg1">
                    <a:lumMod val="50000"/>
                  </a:schemeClr>
                </a:solidFill>
                <a:latin typeface="Lato Regular"/>
                <a:cs typeface="Lato Regular"/>
              </a:endParaRPr>
            </a:p>
          </p:txBody>
        </p:sp>
      </p:grpSp>
      <p:grpSp>
        <p:nvGrpSpPr>
          <p:cNvPr id="20" name="Group 5"/>
          <p:cNvGrpSpPr/>
          <p:nvPr/>
        </p:nvGrpSpPr>
        <p:grpSpPr>
          <a:xfrm>
            <a:off x="6997571" y="5033854"/>
            <a:ext cx="3745043" cy="734428"/>
            <a:chOff x="1972569" y="9230342"/>
            <a:chExt cx="6349619" cy="1245204"/>
          </a:xfrm>
        </p:grpSpPr>
        <p:sp>
          <p:nvSpPr>
            <p:cNvPr id="21" name="TextBox 21"/>
            <p:cNvSpPr txBox="1"/>
            <p:nvPr/>
          </p:nvSpPr>
          <p:spPr>
            <a:xfrm>
              <a:off x="2472220" y="9786795"/>
              <a:ext cx="5849968" cy="688751"/>
            </a:xfrm>
            <a:prstGeom prst="rect">
              <a:avLst/>
            </a:prstGeom>
            <a:noFill/>
          </p:spPr>
          <p:txBody>
            <a:bodyPr wrap="square" lIns="219419" tIns="109710" rIns="219419" bIns="109710" rtlCol="0">
              <a:spAutoFit/>
            </a:bodyPr>
            <a:lstStyle/>
            <a:p>
              <a:r>
                <a:rPr lang="zh-CN" altLang="en-US" sz="1200" dirty="0">
                  <a:solidFill>
                    <a:schemeClr val="bg1">
                      <a:lumMod val="50000"/>
                    </a:schemeClr>
                  </a:solidFill>
                  <a:latin typeface="微软雅黑" panose="020B0503020204020204" pitchFamily="34" charset="-122"/>
                  <a:ea typeface="微软雅黑" panose="020B0503020204020204" pitchFamily="34" charset="-122"/>
                  <a:cs typeface="Lato Regular"/>
                </a:rPr>
                <a:t>点击此处更换文本点击此处更换文本</a:t>
              </a:r>
              <a:endParaRPr lang="en-US" altLang="zh-CN" sz="1200" dirty="0">
                <a:solidFill>
                  <a:schemeClr val="bg1">
                    <a:lumMod val="50000"/>
                  </a:schemeClr>
                </a:solidFill>
                <a:latin typeface="微软雅黑" panose="020B0503020204020204" pitchFamily="34" charset="-122"/>
                <a:ea typeface="微软雅黑" panose="020B0503020204020204" pitchFamily="34" charset="-122"/>
                <a:cs typeface="Lato Regular"/>
              </a:endParaRPr>
            </a:p>
          </p:txBody>
        </p:sp>
        <p:sp>
          <p:nvSpPr>
            <p:cNvPr id="22" name="Freeform 222"/>
            <p:cNvSpPr>
              <a:spLocks noEditPoints="1"/>
            </p:cNvSpPr>
            <p:nvPr/>
          </p:nvSpPr>
          <p:spPr bwMode="auto">
            <a:xfrm>
              <a:off x="1972569" y="9350252"/>
              <a:ext cx="518612" cy="520896"/>
            </a:xfrm>
            <a:custGeom>
              <a:avLst/>
              <a:gdLst>
                <a:gd name="T0" fmla="*/ 206 w 412"/>
                <a:gd name="T1" fmla="*/ 0 h 412"/>
                <a:gd name="T2" fmla="*/ 0 w 412"/>
                <a:gd name="T3" fmla="*/ 206 h 412"/>
                <a:gd name="T4" fmla="*/ 206 w 412"/>
                <a:gd name="T5" fmla="*/ 412 h 412"/>
                <a:gd name="T6" fmla="*/ 412 w 412"/>
                <a:gd name="T7" fmla="*/ 206 h 412"/>
                <a:gd name="T8" fmla="*/ 206 w 412"/>
                <a:gd name="T9" fmla="*/ 0 h 412"/>
                <a:gd name="T10" fmla="*/ 171 w 412"/>
                <a:gd name="T11" fmla="*/ 317 h 412"/>
                <a:gd name="T12" fmla="*/ 74 w 412"/>
                <a:gd name="T13" fmla="*/ 220 h 412"/>
                <a:gd name="T14" fmla="*/ 115 w 412"/>
                <a:gd name="T15" fmla="*/ 178 h 412"/>
                <a:gd name="T16" fmla="*/ 171 w 412"/>
                <a:gd name="T17" fmla="*/ 234 h 412"/>
                <a:gd name="T18" fmla="*/ 300 w 412"/>
                <a:gd name="T19" fmla="*/ 105 h 412"/>
                <a:gd name="T20" fmla="*/ 341 w 412"/>
                <a:gd name="T21" fmla="*/ 146 h 412"/>
                <a:gd name="T22" fmla="*/ 171 w 412"/>
                <a:gd name="T23" fmla="*/ 317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2" h="412">
                  <a:moveTo>
                    <a:pt x="206" y="0"/>
                  </a:moveTo>
                  <a:cubicBezTo>
                    <a:pt x="92" y="0"/>
                    <a:pt x="0" y="92"/>
                    <a:pt x="0" y="206"/>
                  </a:cubicBezTo>
                  <a:cubicBezTo>
                    <a:pt x="0" y="320"/>
                    <a:pt x="92" y="412"/>
                    <a:pt x="206" y="412"/>
                  </a:cubicBezTo>
                  <a:cubicBezTo>
                    <a:pt x="320" y="412"/>
                    <a:pt x="412" y="320"/>
                    <a:pt x="412" y="206"/>
                  </a:cubicBezTo>
                  <a:cubicBezTo>
                    <a:pt x="412" y="92"/>
                    <a:pt x="320" y="0"/>
                    <a:pt x="206" y="0"/>
                  </a:cubicBezTo>
                  <a:close/>
                  <a:moveTo>
                    <a:pt x="171" y="317"/>
                  </a:moveTo>
                  <a:cubicBezTo>
                    <a:pt x="74" y="220"/>
                    <a:pt x="74" y="220"/>
                    <a:pt x="74" y="220"/>
                  </a:cubicBezTo>
                  <a:cubicBezTo>
                    <a:pt x="115" y="178"/>
                    <a:pt x="115" y="178"/>
                    <a:pt x="115" y="178"/>
                  </a:cubicBezTo>
                  <a:cubicBezTo>
                    <a:pt x="171" y="234"/>
                    <a:pt x="171" y="234"/>
                    <a:pt x="171" y="234"/>
                  </a:cubicBezTo>
                  <a:cubicBezTo>
                    <a:pt x="300" y="105"/>
                    <a:pt x="300" y="105"/>
                    <a:pt x="300" y="105"/>
                  </a:cubicBezTo>
                  <a:cubicBezTo>
                    <a:pt x="341" y="146"/>
                    <a:pt x="341" y="146"/>
                    <a:pt x="341" y="146"/>
                  </a:cubicBezTo>
                  <a:cubicBezTo>
                    <a:pt x="171" y="317"/>
                    <a:pt x="171" y="317"/>
                    <a:pt x="171" y="317"/>
                  </a:cubicBezTo>
                  <a:close/>
                </a:path>
              </a:pathLst>
            </a:custGeom>
            <a:solidFill>
              <a:srgbClr val="C00000"/>
            </a:solidFill>
            <a:ln>
              <a:noFill/>
            </a:ln>
          </p:spPr>
          <p:txBody>
            <a:bodyPr vert="horz" wrap="square" lIns="91440" tIns="45720" rIns="91440" bIns="45720" numCol="1" anchor="t" anchorCtr="0" compatLnSpc="1"/>
            <a:lstStyle/>
            <a:p>
              <a:endParaRPr lang="en-US" sz="1050" dirty="0">
                <a:solidFill>
                  <a:schemeClr val="bg1">
                    <a:lumMod val="50000"/>
                  </a:schemeClr>
                </a:solidFill>
              </a:endParaRPr>
            </a:p>
          </p:txBody>
        </p:sp>
        <p:sp>
          <p:nvSpPr>
            <p:cNvPr id="23" name="TextBox 23"/>
            <p:cNvSpPr txBox="1"/>
            <p:nvPr/>
          </p:nvSpPr>
          <p:spPr>
            <a:xfrm>
              <a:off x="2494117" y="9230342"/>
              <a:ext cx="1582748" cy="600040"/>
            </a:xfrm>
            <a:prstGeom prst="rect">
              <a:avLst/>
            </a:prstGeom>
            <a:noFill/>
          </p:spPr>
          <p:txBody>
            <a:bodyPr wrap="none" lIns="182843" tIns="91422" rIns="182843" bIns="91422" rtlCol="0">
              <a:spAutoFit/>
            </a:bodyPr>
            <a:lstStyle/>
            <a:p>
              <a:r>
                <a:rPr lang="zh-CN" altLang="en-US" sz="1050" b="1" dirty="0">
                  <a:solidFill>
                    <a:schemeClr val="bg1">
                      <a:lumMod val="50000"/>
                    </a:schemeClr>
                  </a:solidFill>
                  <a:latin typeface="Lato Regular"/>
                  <a:cs typeface="Lato Regular"/>
                </a:rPr>
                <a:t>加入标题</a:t>
              </a:r>
              <a:endParaRPr lang="id-ID" altLang="zh-CN" sz="1050" b="1" dirty="0">
                <a:solidFill>
                  <a:schemeClr val="bg1">
                    <a:lumMod val="50000"/>
                  </a:schemeClr>
                </a:solidFill>
                <a:latin typeface="Lato Regular"/>
                <a:cs typeface="Lato Regular"/>
              </a:endParaRPr>
            </a:p>
          </p:txBody>
        </p:sp>
      </p:grpSp>
      <p:grpSp>
        <p:nvGrpSpPr>
          <p:cNvPr id="24" name="组合 23"/>
          <p:cNvGrpSpPr/>
          <p:nvPr/>
        </p:nvGrpSpPr>
        <p:grpSpPr>
          <a:xfrm>
            <a:off x="1622350" y="1569973"/>
            <a:ext cx="4473156" cy="4387460"/>
            <a:chOff x="1311264" y="1939967"/>
            <a:chExt cx="2342633" cy="2297754"/>
          </a:xfrm>
        </p:grpSpPr>
        <p:sp>
          <p:nvSpPr>
            <p:cNvPr id="25" name="椭圆 24"/>
            <p:cNvSpPr/>
            <p:nvPr/>
          </p:nvSpPr>
          <p:spPr>
            <a:xfrm>
              <a:off x="1311264" y="2189999"/>
              <a:ext cx="2072913" cy="2047722"/>
            </a:xfrm>
            <a:prstGeom prst="ellipse">
              <a:avLst/>
            </a:prstGeom>
            <a:noFill/>
            <a:ln w="57150" cap="flat" cmpd="sng" algn="ctr">
              <a:solidFill>
                <a:schemeClr val="tx2">
                  <a:lumMod val="50000"/>
                </a:schemeClr>
              </a:solidFill>
              <a:prstDash val="sysDot"/>
              <a:miter lim="800000"/>
            </a:ln>
            <a:effectLst/>
          </p:spPr>
          <p:txBody>
            <a:bodyPr anchor="ctr"/>
            <a:lstStyle/>
            <a:p>
              <a:pPr eaLnBrk="1" fontAlgn="auto" hangingPunct="1">
                <a:spcBef>
                  <a:spcPts val="0"/>
                </a:spcBef>
                <a:spcAft>
                  <a:spcPts val="0"/>
                </a:spcAft>
                <a:defRPr/>
              </a:pPr>
              <a:endParaRPr lang="zh-CN" altLang="en-US" sz="2800" kern="0" dirty="0">
                <a:solidFill>
                  <a:prstClr val="white"/>
                </a:solidFill>
                <a:latin typeface="Arial" panose="020B0604020202020204" pitchFamily="34" charset="0"/>
              </a:endParaRPr>
            </a:p>
          </p:txBody>
        </p:sp>
        <p:sp>
          <p:nvSpPr>
            <p:cNvPr id="26" name="椭圆 25"/>
            <p:cNvSpPr/>
            <p:nvPr/>
          </p:nvSpPr>
          <p:spPr>
            <a:xfrm>
              <a:off x="2938957" y="2294381"/>
              <a:ext cx="565457" cy="559883"/>
            </a:xfrm>
            <a:prstGeom prst="ellipse">
              <a:avLst/>
            </a:prstGeom>
            <a:solidFill>
              <a:srgbClr val="C00000"/>
            </a:solidFill>
            <a:ln w="12700" cap="flat" cmpd="sng" algn="ctr">
              <a:noFill/>
              <a:prstDash val="solid"/>
              <a:miter lim="800000"/>
            </a:ln>
            <a:effectLst/>
          </p:spPr>
          <p:txBody>
            <a:bodyPr anchor="ctr"/>
            <a:lstStyle/>
            <a:p>
              <a:pPr algn="ctr" eaLnBrk="1" fontAlgn="auto" hangingPunct="1">
                <a:spcBef>
                  <a:spcPts val="0"/>
                </a:spcBef>
                <a:spcAft>
                  <a:spcPts val="0"/>
                </a:spcAft>
                <a:defRPr/>
              </a:pPr>
              <a:endParaRPr lang="zh-CN" altLang="en-US" sz="2400" kern="0">
                <a:solidFill>
                  <a:prstClr val="white"/>
                </a:solidFill>
                <a:latin typeface="Calibri" panose="020F0502020204030204"/>
                <a:ea typeface="宋体" panose="02010600030101010101" pitchFamily="2" charset="-122"/>
              </a:endParaRPr>
            </a:p>
          </p:txBody>
        </p:sp>
        <p:pic>
          <p:nvPicPr>
            <p:cNvPr id="27" name="图片 29"/>
            <p:cNvPicPr>
              <a:picLocks noChangeAspect="1"/>
            </p:cNvPicPr>
            <p:nvPr/>
          </p:nvPicPr>
          <p:blipFill>
            <a:blip r:embed="rId3" cstate="print">
              <a:extLst>
                <a:ext uri="{28A0092B-C50C-407E-A947-70E740481C1C}">
                  <a14:useLocalDpi xmlns:a14="http://schemas.microsoft.com/office/drawing/2010/main" val="0"/>
                </a:ext>
              </a:extLst>
            </a:blip>
            <a:srcRect t="5220"/>
            <a:stretch>
              <a:fillRect/>
            </a:stretch>
          </p:blipFill>
          <p:spPr bwMode="auto">
            <a:xfrm>
              <a:off x="3028339" y="2423334"/>
              <a:ext cx="381785" cy="30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椭圆 27"/>
            <p:cNvSpPr/>
            <p:nvPr/>
          </p:nvSpPr>
          <p:spPr>
            <a:xfrm>
              <a:off x="2310155" y="1939967"/>
              <a:ext cx="548405" cy="543035"/>
            </a:xfrm>
            <a:prstGeom prst="ellipse">
              <a:avLst/>
            </a:prstGeom>
            <a:solidFill>
              <a:schemeClr val="tx2">
                <a:lumMod val="50000"/>
              </a:schemeClr>
            </a:solidFill>
            <a:ln w="12700" cap="flat" cmpd="sng" algn="ctr">
              <a:noFill/>
              <a:prstDash val="solid"/>
              <a:miter lim="800000"/>
            </a:ln>
            <a:effectLst/>
          </p:spPr>
          <p:txBody>
            <a:bodyPr anchor="ctr"/>
            <a:lstStyle/>
            <a:p>
              <a:pPr algn="ctr" eaLnBrk="1" fontAlgn="auto" hangingPunct="1">
                <a:spcBef>
                  <a:spcPts val="0"/>
                </a:spcBef>
                <a:spcAft>
                  <a:spcPts val="0"/>
                </a:spcAft>
                <a:defRPr/>
              </a:pPr>
              <a:endParaRPr lang="zh-CN" altLang="en-US" sz="2400" kern="0">
                <a:solidFill>
                  <a:prstClr val="white"/>
                </a:solidFill>
                <a:latin typeface="Calibri" panose="020F0502020204030204"/>
                <a:ea typeface="宋体" panose="02010600030101010101" pitchFamily="2" charset="-122"/>
              </a:endParaRPr>
            </a:p>
          </p:txBody>
        </p:sp>
        <p:pic>
          <p:nvPicPr>
            <p:cNvPr id="29" name="图片 32"/>
            <p:cNvPicPr>
              <a:picLocks noChangeAspect="1"/>
            </p:cNvPicPr>
            <p:nvPr/>
          </p:nvPicPr>
          <p:blipFill>
            <a:blip r:embed="rId4" cstate="print">
              <a:extLst>
                <a:ext uri="{28A0092B-C50C-407E-A947-70E740481C1C}">
                  <a14:useLocalDpi xmlns:a14="http://schemas.microsoft.com/office/drawing/2010/main" val="0"/>
                </a:ext>
              </a:extLst>
            </a:blip>
            <a:srcRect l="23180" t="13547" r="24422" b="28755"/>
            <a:stretch>
              <a:fillRect/>
            </a:stretch>
          </p:blipFill>
          <p:spPr bwMode="auto">
            <a:xfrm>
              <a:off x="2466935" y="2083825"/>
              <a:ext cx="234843" cy="255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椭圆 29"/>
            <p:cNvSpPr/>
            <p:nvPr/>
          </p:nvSpPr>
          <p:spPr>
            <a:xfrm>
              <a:off x="3105492" y="2996053"/>
              <a:ext cx="548405" cy="541739"/>
            </a:xfrm>
            <a:prstGeom prst="ellipse">
              <a:avLst/>
            </a:prstGeom>
            <a:solidFill>
              <a:schemeClr val="tx2">
                <a:lumMod val="50000"/>
              </a:schemeClr>
            </a:solidFill>
            <a:ln w="12700" cap="flat" cmpd="sng" algn="ctr">
              <a:noFill/>
              <a:prstDash val="solid"/>
              <a:miter lim="800000"/>
            </a:ln>
            <a:effectLst/>
          </p:spPr>
          <p:txBody>
            <a:bodyPr anchor="ctr"/>
            <a:lstStyle/>
            <a:p>
              <a:pPr algn="ctr" eaLnBrk="1" fontAlgn="auto" hangingPunct="1">
                <a:spcBef>
                  <a:spcPts val="0"/>
                </a:spcBef>
                <a:spcAft>
                  <a:spcPts val="0"/>
                </a:spcAft>
                <a:defRPr/>
              </a:pPr>
              <a:endParaRPr lang="zh-CN" altLang="en-US" sz="2400" kern="0">
                <a:solidFill>
                  <a:prstClr val="white"/>
                </a:solidFill>
                <a:latin typeface="Calibri" panose="020F0502020204030204"/>
                <a:ea typeface="宋体" panose="02010600030101010101" pitchFamily="2" charset="-122"/>
              </a:endParaRPr>
            </a:p>
          </p:txBody>
        </p:sp>
        <p:sp>
          <p:nvSpPr>
            <p:cNvPr id="33" name="任意多边形 12"/>
            <p:cNvSpPr/>
            <p:nvPr/>
          </p:nvSpPr>
          <p:spPr>
            <a:xfrm>
              <a:off x="3171130" y="3127020"/>
              <a:ext cx="321431" cy="243653"/>
            </a:xfrm>
            <a:custGeom>
              <a:avLst/>
              <a:gdLst>
                <a:gd name="connsiteX0" fmla="*/ 332089 w 388650"/>
                <a:gd name="connsiteY0" fmla="*/ 43940 h 298935"/>
                <a:gd name="connsiteX1" fmla="*/ 354779 w 388650"/>
                <a:gd name="connsiteY1" fmla="*/ 43940 h 298935"/>
                <a:gd name="connsiteX2" fmla="*/ 388650 w 388650"/>
                <a:gd name="connsiteY2" fmla="*/ 77811 h 298935"/>
                <a:gd name="connsiteX3" fmla="*/ 388650 w 388650"/>
                <a:gd name="connsiteY3" fmla="*/ 162486 h 298935"/>
                <a:gd name="connsiteX4" fmla="*/ 388650 w 388650"/>
                <a:gd name="connsiteY4" fmla="*/ 213291 h 298935"/>
                <a:gd name="connsiteX5" fmla="*/ 354779 w 388650"/>
                <a:gd name="connsiteY5" fmla="*/ 247162 h 298935"/>
                <a:gd name="connsiteX6" fmla="*/ 328319 w 388650"/>
                <a:gd name="connsiteY6" fmla="*/ 247162 h 298935"/>
                <a:gd name="connsiteX7" fmla="*/ 262816 w 388650"/>
                <a:gd name="connsiteY7" fmla="*/ 298935 h 298935"/>
                <a:gd name="connsiteX8" fmla="*/ 237822 w 388650"/>
                <a:gd name="connsiteY8" fmla="*/ 247162 h 298935"/>
                <a:gd name="connsiteX9" fmla="*/ 60533 w 388650"/>
                <a:gd name="connsiteY9" fmla="*/ 247162 h 298935"/>
                <a:gd name="connsiteX10" fmla="*/ 26662 w 388650"/>
                <a:gd name="connsiteY10" fmla="*/ 213291 h 298935"/>
                <a:gd name="connsiteX11" fmla="*/ 26662 w 388650"/>
                <a:gd name="connsiteY11" fmla="*/ 188693 h 298935"/>
                <a:gd name="connsiteX12" fmla="*/ 27227 w 388650"/>
                <a:gd name="connsiteY12" fmla="*/ 188927 h 298935"/>
                <a:gd name="connsiteX13" fmla="*/ 300065 w 388650"/>
                <a:gd name="connsiteY13" fmla="*/ 188927 h 298935"/>
                <a:gd name="connsiteX14" fmla="*/ 332089 w 388650"/>
                <a:gd name="connsiteY14" fmla="*/ 156903 h 298935"/>
                <a:gd name="connsiteX15" fmla="*/ 28100 w 388650"/>
                <a:gd name="connsiteY15" fmla="*/ 0 h 298935"/>
                <a:gd name="connsiteX16" fmla="*/ 290988 w 388650"/>
                <a:gd name="connsiteY16" fmla="*/ 0 h 298935"/>
                <a:gd name="connsiteX17" fmla="*/ 319088 w 388650"/>
                <a:gd name="connsiteY17" fmla="*/ 28100 h 298935"/>
                <a:gd name="connsiteX18" fmla="*/ 319088 w 388650"/>
                <a:gd name="connsiteY18" fmla="*/ 140499 h 298935"/>
                <a:gd name="connsiteX19" fmla="*/ 290988 w 388650"/>
                <a:gd name="connsiteY19" fmla="*/ 168599 h 298935"/>
                <a:gd name="connsiteX20" fmla="*/ 28100 w 388650"/>
                <a:gd name="connsiteY20" fmla="*/ 168599 h 298935"/>
                <a:gd name="connsiteX21" fmla="*/ 0 w 388650"/>
                <a:gd name="connsiteY21" fmla="*/ 140499 h 298935"/>
                <a:gd name="connsiteX22" fmla="*/ 0 w 388650"/>
                <a:gd name="connsiteY22" fmla="*/ 28100 h 298935"/>
                <a:gd name="connsiteX23" fmla="*/ 28100 w 388650"/>
                <a:gd name="connsiteY23" fmla="*/ 0 h 298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8650" h="298935">
                  <a:moveTo>
                    <a:pt x="332089" y="43940"/>
                  </a:moveTo>
                  <a:lnTo>
                    <a:pt x="354779" y="43940"/>
                  </a:lnTo>
                  <a:cubicBezTo>
                    <a:pt x="373485" y="43940"/>
                    <a:pt x="388650" y="59105"/>
                    <a:pt x="388650" y="77811"/>
                  </a:cubicBezTo>
                  <a:lnTo>
                    <a:pt x="388650" y="162486"/>
                  </a:lnTo>
                  <a:lnTo>
                    <a:pt x="388650" y="213291"/>
                  </a:lnTo>
                  <a:cubicBezTo>
                    <a:pt x="388650" y="231997"/>
                    <a:pt x="373485" y="247162"/>
                    <a:pt x="354779" y="247162"/>
                  </a:cubicBezTo>
                  <a:lnTo>
                    <a:pt x="328319" y="247162"/>
                  </a:lnTo>
                  <a:lnTo>
                    <a:pt x="262816" y="298935"/>
                  </a:lnTo>
                  <a:lnTo>
                    <a:pt x="237822" y="247162"/>
                  </a:lnTo>
                  <a:lnTo>
                    <a:pt x="60533" y="247162"/>
                  </a:lnTo>
                  <a:cubicBezTo>
                    <a:pt x="41827" y="247162"/>
                    <a:pt x="26662" y="231997"/>
                    <a:pt x="26662" y="213291"/>
                  </a:cubicBezTo>
                  <a:lnTo>
                    <a:pt x="26662" y="188693"/>
                  </a:lnTo>
                  <a:lnTo>
                    <a:pt x="27227" y="188927"/>
                  </a:lnTo>
                  <a:lnTo>
                    <a:pt x="300065" y="188927"/>
                  </a:lnTo>
                  <a:cubicBezTo>
                    <a:pt x="317751" y="188927"/>
                    <a:pt x="332089" y="174589"/>
                    <a:pt x="332089" y="156903"/>
                  </a:cubicBezTo>
                  <a:close/>
                  <a:moveTo>
                    <a:pt x="28100" y="0"/>
                  </a:moveTo>
                  <a:lnTo>
                    <a:pt x="290988" y="0"/>
                  </a:lnTo>
                  <a:cubicBezTo>
                    <a:pt x="306507" y="0"/>
                    <a:pt x="319088" y="12581"/>
                    <a:pt x="319088" y="28100"/>
                  </a:cubicBezTo>
                  <a:lnTo>
                    <a:pt x="319088" y="140499"/>
                  </a:lnTo>
                  <a:cubicBezTo>
                    <a:pt x="319088" y="156018"/>
                    <a:pt x="306507" y="168599"/>
                    <a:pt x="290988" y="168599"/>
                  </a:cubicBezTo>
                  <a:lnTo>
                    <a:pt x="28100" y="168599"/>
                  </a:lnTo>
                  <a:cubicBezTo>
                    <a:pt x="12581" y="168599"/>
                    <a:pt x="0" y="156018"/>
                    <a:pt x="0" y="140499"/>
                  </a:cubicBezTo>
                  <a:lnTo>
                    <a:pt x="0" y="28100"/>
                  </a:lnTo>
                  <a:cubicBezTo>
                    <a:pt x="0" y="12581"/>
                    <a:pt x="12581" y="0"/>
                    <a:pt x="28100" y="0"/>
                  </a:cubicBezTo>
                  <a:close/>
                </a:path>
              </a:pathLst>
            </a:custGeom>
            <a:solidFill>
              <a:sysClr val="window" lastClr="FFFFFF"/>
            </a:solidFill>
            <a:ln w="12700" cap="flat" cmpd="sng" algn="ctr">
              <a:noFill/>
              <a:prstDash val="solid"/>
              <a:miter lim="800000"/>
            </a:ln>
            <a:effectLst/>
          </p:spPr>
          <p:txBody>
            <a:bodyPr anchor="ctr"/>
            <a:lstStyle/>
            <a:p>
              <a:pPr algn="ctr" eaLnBrk="1" fontAlgn="auto" hangingPunct="1">
                <a:spcBef>
                  <a:spcPts val="0"/>
                </a:spcBef>
                <a:spcAft>
                  <a:spcPts val="0"/>
                </a:spcAft>
                <a:defRPr/>
              </a:pPr>
              <a:endParaRPr lang="zh-CN" altLang="en-US" sz="2400" kern="0">
                <a:solidFill>
                  <a:prstClr val="white"/>
                </a:solidFill>
                <a:latin typeface="Calibri" panose="020F0502020204030204"/>
                <a:ea typeface="宋体" panose="02010600030101010101" pitchFamily="2" charset="-122"/>
              </a:endParaRPr>
            </a:p>
          </p:txBody>
        </p:sp>
        <p:sp>
          <p:nvSpPr>
            <p:cNvPr id="34" name="椭圆 33"/>
            <p:cNvSpPr/>
            <p:nvPr/>
          </p:nvSpPr>
          <p:spPr>
            <a:xfrm>
              <a:off x="2879935" y="3715393"/>
              <a:ext cx="447382" cy="443241"/>
            </a:xfrm>
            <a:prstGeom prst="ellipse">
              <a:avLst/>
            </a:prstGeom>
            <a:solidFill>
              <a:srgbClr val="C00000"/>
            </a:solidFill>
            <a:ln w="12700" cap="flat" cmpd="sng" algn="ctr">
              <a:noFill/>
              <a:prstDash val="solid"/>
              <a:miter lim="800000"/>
            </a:ln>
            <a:effectLst/>
          </p:spPr>
          <p:txBody>
            <a:bodyPr anchor="ctr"/>
            <a:lstStyle/>
            <a:p>
              <a:pPr algn="ctr" eaLnBrk="1" fontAlgn="auto" hangingPunct="1">
                <a:spcBef>
                  <a:spcPts val="0"/>
                </a:spcBef>
                <a:spcAft>
                  <a:spcPts val="0"/>
                </a:spcAft>
                <a:defRPr/>
              </a:pPr>
              <a:endParaRPr lang="zh-CN" altLang="en-US" sz="2400" kern="0" dirty="0">
                <a:solidFill>
                  <a:prstClr val="white"/>
                </a:solidFill>
                <a:latin typeface="Calibri" panose="020F0502020204030204"/>
                <a:ea typeface="宋体" panose="02010600030101010101" pitchFamily="2" charset="-122"/>
              </a:endParaRPr>
            </a:p>
          </p:txBody>
        </p:sp>
        <p:sp>
          <p:nvSpPr>
            <p:cNvPr id="35" name="任意多边形 14"/>
            <p:cNvSpPr/>
            <p:nvPr/>
          </p:nvSpPr>
          <p:spPr>
            <a:xfrm rot="10800000" flipH="1">
              <a:off x="2951599" y="3822545"/>
              <a:ext cx="284699" cy="209956"/>
            </a:xfrm>
            <a:custGeom>
              <a:avLst/>
              <a:gdLst>
                <a:gd name="connsiteX0" fmla="*/ 441259 w 1065398"/>
                <a:gd name="connsiteY0" fmla="*/ 795512 h 795512"/>
                <a:gd name="connsiteX1" fmla="*/ 624139 w 1065398"/>
                <a:gd name="connsiteY1" fmla="*/ 795512 h 795512"/>
                <a:gd name="connsiteX2" fmla="*/ 624139 w 1065398"/>
                <a:gd name="connsiteY2" fmla="*/ 611235 h 795512"/>
                <a:gd name="connsiteX3" fmla="*/ 975398 w 1065398"/>
                <a:gd name="connsiteY3" fmla="*/ 611235 h 795512"/>
                <a:gd name="connsiteX4" fmla="*/ 1065398 w 1065398"/>
                <a:gd name="connsiteY4" fmla="*/ 521235 h 795512"/>
                <a:gd name="connsiteX5" fmla="*/ 975398 w 1065398"/>
                <a:gd name="connsiteY5" fmla="*/ 431235 h 795512"/>
                <a:gd name="connsiteX6" fmla="*/ 624139 w 1065398"/>
                <a:gd name="connsiteY6" fmla="*/ 431235 h 795512"/>
                <a:gd name="connsiteX7" fmla="*/ 624139 w 1065398"/>
                <a:gd name="connsiteY7" fmla="*/ 0 h 795512"/>
                <a:gd name="connsiteX8" fmla="*/ 441259 w 1065398"/>
                <a:gd name="connsiteY8" fmla="*/ 0 h 795512"/>
                <a:gd name="connsiteX9" fmla="*/ 441259 w 1065398"/>
                <a:gd name="connsiteY9" fmla="*/ 217756 h 795512"/>
                <a:gd name="connsiteX10" fmla="*/ 90000 w 1065398"/>
                <a:gd name="connsiteY10" fmla="*/ 217756 h 795512"/>
                <a:gd name="connsiteX11" fmla="*/ 0 w 1065398"/>
                <a:gd name="connsiteY11" fmla="*/ 307756 h 795512"/>
                <a:gd name="connsiteX12" fmla="*/ 90000 w 1065398"/>
                <a:gd name="connsiteY12" fmla="*/ 397756 h 795512"/>
                <a:gd name="connsiteX13" fmla="*/ 441259 w 1065398"/>
                <a:gd name="connsiteY13" fmla="*/ 397756 h 795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65398" h="795512">
                  <a:moveTo>
                    <a:pt x="441259" y="795512"/>
                  </a:moveTo>
                  <a:lnTo>
                    <a:pt x="624139" y="795512"/>
                  </a:lnTo>
                  <a:lnTo>
                    <a:pt x="624139" y="611235"/>
                  </a:lnTo>
                  <a:lnTo>
                    <a:pt x="975398" y="611235"/>
                  </a:lnTo>
                  <a:lnTo>
                    <a:pt x="1065398" y="521235"/>
                  </a:lnTo>
                  <a:lnTo>
                    <a:pt x="975398" y="431235"/>
                  </a:lnTo>
                  <a:lnTo>
                    <a:pt x="624139" y="431235"/>
                  </a:lnTo>
                  <a:lnTo>
                    <a:pt x="624139" y="0"/>
                  </a:lnTo>
                  <a:lnTo>
                    <a:pt x="441259" y="0"/>
                  </a:lnTo>
                  <a:lnTo>
                    <a:pt x="441259" y="217756"/>
                  </a:lnTo>
                  <a:lnTo>
                    <a:pt x="90000" y="217756"/>
                  </a:lnTo>
                  <a:lnTo>
                    <a:pt x="0" y="307756"/>
                  </a:lnTo>
                  <a:lnTo>
                    <a:pt x="90000" y="397756"/>
                  </a:lnTo>
                  <a:lnTo>
                    <a:pt x="441259" y="397756"/>
                  </a:lnTo>
                  <a:close/>
                </a:path>
              </a:pathLst>
            </a:custGeom>
            <a:solidFill>
              <a:sysClr val="window" lastClr="FFFFFF"/>
            </a:solidFill>
            <a:ln w="12700" cap="flat" cmpd="sng" algn="ctr">
              <a:noFill/>
              <a:prstDash val="solid"/>
              <a:miter lim="800000"/>
            </a:ln>
            <a:effectLst/>
          </p:spPr>
          <p:txBody>
            <a:bodyPr anchor="ctr"/>
            <a:lstStyle/>
            <a:p>
              <a:pPr algn="ctr" eaLnBrk="1" fontAlgn="auto" hangingPunct="1">
                <a:spcBef>
                  <a:spcPts val="0"/>
                </a:spcBef>
                <a:spcAft>
                  <a:spcPts val="0"/>
                </a:spcAft>
                <a:defRPr/>
              </a:pPr>
              <a:endParaRPr lang="zh-CN" altLang="en-US" sz="2400" kern="0">
                <a:solidFill>
                  <a:prstClr val="white"/>
                </a:solidFill>
                <a:latin typeface="Calibri" panose="020F0502020204030204"/>
                <a:ea typeface="宋体" panose="02010600030101010101" pitchFamily="2" charset="-122"/>
              </a:endParaRPr>
            </a:p>
          </p:txBody>
        </p:sp>
        <p:sp>
          <p:nvSpPr>
            <p:cNvPr id="36" name="矩形 35"/>
            <p:cNvSpPr/>
            <p:nvPr/>
          </p:nvSpPr>
          <p:spPr>
            <a:xfrm>
              <a:off x="1841137" y="3029055"/>
              <a:ext cx="956367" cy="306252"/>
            </a:xfrm>
            <a:prstGeom prst="rect">
              <a:avLst/>
            </a:prstGeom>
          </p:spPr>
          <p:txBody>
            <a:bodyPr wrap="none">
              <a:spAutoFit/>
            </a:bodyPr>
            <a:lstStyle/>
            <a:p>
              <a:pPr>
                <a:defRPr/>
              </a:pPr>
              <a:r>
                <a:rPr lang="zh-CN" altLang="en-US" sz="3200" kern="0" dirty="0">
                  <a:solidFill>
                    <a:schemeClr val="bg1">
                      <a:lumMod val="50000"/>
                    </a:schemeClr>
                  </a:solidFill>
                  <a:latin typeface="Arial" panose="020B0604020202020204" pitchFamily="34" charset="0"/>
                </a:rPr>
                <a:t>加入标题</a:t>
              </a:r>
            </a:p>
          </p:txBody>
        </p:sp>
      </p:grpSp>
    </p:spTree>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250"/>
                                        <p:tgtEl>
                                          <p:spTgt spid="7"/>
                                        </p:tgtEl>
                                      </p:cBhvr>
                                    </p:animEffect>
                                    <p:anim calcmode="lin" valueType="num">
                                      <p:cBhvr>
                                        <p:cTn id="12" dur="250" fill="hold"/>
                                        <p:tgtEl>
                                          <p:spTgt spid="7"/>
                                        </p:tgtEl>
                                        <p:attrNameLst>
                                          <p:attrName>ppt_x</p:attrName>
                                        </p:attrNameLst>
                                      </p:cBhvr>
                                      <p:tavLst>
                                        <p:tav tm="0">
                                          <p:val>
                                            <p:strVal val="#ppt_x"/>
                                          </p:val>
                                        </p:tav>
                                        <p:tav tm="100000">
                                          <p:val>
                                            <p:strVal val="#ppt_x"/>
                                          </p:val>
                                        </p:tav>
                                      </p:tavLst>
                                    </p:anim>
                                    <p:anim calcmode="lin" valueType="num">
                                      <p:cBhvr>
                                        <p:cTn id="13" dur="250" fill="hold"/>
                                        <p:tgtEl>
                                          <p:spTgt spid="7"/>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42" presetClass="entr" presetSubtype="0"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250"/>
                                        <p:tgtEl>
                                          <p:spTgt spid="11"/>
                                        </p:tgtEl>
                                      </p:cBhvr>
                                    </p:animEffect>
                                    <p:anim calcmode="lin" valueType="num">
                                      <p:cBhvr>
                                        <p:cTn id="18" dur="250" fill="hold"/>
                                        <p:tgtEl>
                                          <p:spTgt spid="11"/>
                                        </p:tgtEl>
                                        <p:attrNameLst>
                                          <p:attrName>ppt_x</p:attrName>
                                        </p:attrNameLst>
                                      </p:cBhvr>
                                      <p:tavLst>
                                        <p:tav tm="0">
                                          <p:val>
                                            <p:strVal val="#ppt_x"/>
                                          </p:val>
                                        </p:tav>
                                        <p:tav tm="100000">
                                          <p:val>
                                            <p:strVal val="#ppt_x"/>
                                          </p:val>
                                        </p:tav>
                                      </p:tavLst>
                                    </p:anim>
                                    <p:anim calcmode="lin" valueType="num">
                                      <p:cBhvr>
                                        <p:cTn id="19" dur="250" fill="hold"/>
                                        <p:tgtEl>
                                          <p:spTgt spid="11"/>
                                        </p:tgtEl>
                                        <p:attrNameLst>
                                          <p:attrName>ppt_y</p:attrName>
                                        </p:attrNameLst>
                                      </p:cBhvr>
                                      <p:tavLst>
                                        <p:tav tm="0">
                                          <p:val>
                                            <p:strVal val="#ppt_y+.1"/>
                                          </p:val>
                                        </p:tav>
                                        <p:tav tm="100000">
                                          <p:val>
                                            <p:strVal val="#ppt_y"/>
                                          </p:val>
                                        </p:tav>
                                      </p:tavLst>
                                    </p:anim>
                                  </p:childTnLst>
                                </p:cTn>
                              </p:par>
                            </p:childTnLst>
                          </p:cTn>
                        </p:par>
                        <p:par>
                          <p:cTn id="20" fill="hold">
                            <p:stCondLst>
                              <p:cond delay="1500"/>
                            </p:stCondLst>
                            <p:childTnLst>
                              <p:par>
                                <p:cTn id="21" presetID="42" presetClass="entr" presetSubtype="0" fill="hold" nodeType="after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250"/>
                                        <p:tgtEl>
                                          <p:spTgt spid="15"/>
                                        </p:tgtEl>
                                      </p:cBhvr>
                                    </p:animEffect>
                                    <p:anim calcmode="lin" valueType="num">
                                      <p:cBhvr>
                                        <p:cTn id="24" dur="250" fill="hold"/>
                                        <p:tgtEl>
                                          <p:spTgt spid="15"/>
                                        </p:tgtEl>
                                        <p:attrNameLst>
                                          <p:attrName>ppt_x</p:attrName>
                                        </p:attrNameLst>
                                      </p:cBhvr>
                                      <p:tavLst>
                                        <p:tav tm="0">
                                          <p:val>
                                            <p:strVal val="#ppt_x"/>
                                          </p:val>
                                        </p:tav>
                                        <p:tav tm="100000">
                                          <p:val>
                                            <p:strVal val="#ppt_x"/>
                                          </p:val>
                                        </p:tav>
                                      </p:tavLst>
                                    </p:anim>
                                    <p:anim calcmode="lin" valueType="num">
                                      <p:cBhvr>
                                        <p:cTn id="25" dur="250" fill="hold"/>
                                        <p:tgtEl>
                                          <p:spTgt spid="15"/>
                                        </p:tgtEl>
                                        <p:attrNameLst>
                                          <p:attrName>ppt_y</p:attrName>
                                        </p:attrNameLst>
                                      </p:cBhvr>
                                      <p:tavLst>
                                        <p:tav tm="0">
                                          <p:val>
                                            <p:strVal val="#ppt_y+.1"/>
                                          </p:val>
                                        </p:tav>
                                        <p:tav tm="100000">
                                          <p:val>
                                            <p:strVal val="#ppt_y"/>
                                          </p:val>
                                        </p:tav>
                                      </p:tavLst>
                                    </p:anim>
                                  </p:childTnLst>
                                </p:cTn>
                              </p:par>
                            </p:childTnLst>
                          </p:cTn>
                        </p:par>
                        <p:par>
                          <p:cTn id="26" fill="hold">
                            <p:stCondLst>
                              <p:cond delay="2000"/>
                            </p:stCondLst>
                            <p:childTnLst>
                              <p:par>
                                <p:cTn id="27" presetID="42" presetClass="entr" presetSubtype="0" fill="hold" nodeType="after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fade">
                                      <p:cBhvr>
                                        <p:cTn id="29" dur="250"/>
                                        <p:tgtEl>
                                          <p:spTgt spid="20"/>
                                        </p:tgtEl>
                                      </p:cBhvr>
                                    </p:animEffect>
                                    <p:anim calcmode="lin" valueType="num">
                                      <p:cBhvr>
                                        <p:cTn id="30" dur="250" fill="hold"/>
                                        <p:tgtEl>
                                          <p:spTgt spid="20"/>
                                        </p:tgtEl>
                                        <p:attrNameLst>
                                          <p:attrName>ppt_x</p:attrName>
                                        </p:attrNameLst>
                                      </p:cBhvr>
                                      <p:tavLst>
                                        <p:tav tm="0">
                                          <p:val>
                                            <p:strVal val="#ppt_x"/>
                                          </p:val>
                                        </p:tav>
                                        <p:tav tm="100000">
                                          <p:val>
                                            <p:strVal val="#ppt_x"/>
                                          </p:val>
                                        </p:tav>
                                      </p:tavLst>
                                    </p:anim>
                                    <p:anim calcmode="lin" valueType="num">
                                      <p:cBhvr>
                                        <p:cTn id="31" dur="250" fill="hold"/>
                                        <p:tgtEl>
                                          <p:spTgt spid="20"/>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fade">
                                      <p:cBhvr>
                                        <p:cTn id="34" dur="1000"/>
                                        <p:tgtEl>
                                          <p:spTgt spid="24"/>
                                        </p:tgtEl>
                                      </p:cBhvr>
                                    </p:animEffect>
                                    <p:anim calcmode="lin" valueType="num">
                                      <p:cBhvr>
                                        <p:cTn id="35" dur="1000" fill="hold"/>
                                        <p:tgtEl>
                                          <p:spTgt spid="24"/>
                                        </p:tgtEl>
                                        <p:attrNameLst>
                                          <p:attrName>ppt_x</p:attrName>
                                        </p:attrNameLst>
                                      </p:cBhvr>
                                      <p:tavLst>
                                        <p:tav tm="0">
                                          <p:val>
                                            <p:strVal val="#ppt_x"/>
                                          </p:val>
                                        </p:tav>
                                        <p:tav tm="100000">
                                          <p:val>
                                            <p:strVal val="#ppt_x"/>
                                          </p:val>
                                        </p:tav>
                                      </p:tavLst>
                                    </p:anim>
                                    <p:anim calcmode="lin" valueType="num">
                                      <p:cBhvr>
                                        <p:cTn id="36"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0" y="226097"/>
            <a:ext cx="12190413" cy="979858"/>
            <a:chOff x="0" y="226097"/>
            <a:chExt cx="12190413" cy="979858"/>
          </a:xfrm>
        </p:grpSpPr>
        <p:grpSp>
          <p:nvGrpSpPr>
            <p:cNvPr id="16" name="组合 15"/>
            <p:cNvGrpSpPr/>
            <p:nvPr/>
          </p:nvGrpSpPr>
          <p:grpSpPr>
            <a:xfrm>
              <a:off x="4460260" y="226097"/>
              <a:ext cx="3255323" cy="785998"/>
              <a:chOff x="4973577" y="1161277"/>
              <a:chExt cx="2311400" cy="785998"/>
            </a:xfrm>
          </p:grpSpPr>
          <p:sp>
            <p:nvSpPr>
              <p:cNvPr id="31" name="TextBox 8"/>
              <p:cNvSpPr txBox="1">
                <a:spLocks noChangeArrowheads="1"/>
              </p:cNvSpPr>
              <p:nvPr/>
            </p:nvSpPr>
            <p:spPr bwMode="auto">
              <a:xfrm>
                <a:off x="4973577" y="1161277"/>
                <a:ext cx="23114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a:r>
                  <a:rPr lang="zh-CN" altLang="en-US" sz="3600" dirty="0">
                    <a:solidFill>
                      <a:schemeClr val="tx2">
                        <a:lumMod val="50000"/>
                      </a:schemeClr>
                    </a:solidFill>
                    <a:latin typeface="华文新魏" panose="02010800040101010101" pitchFamily="2" charset="-122"/>
                    <a:ea typeface="华文新魏" panose="02010800040101010101" pitchFamily="2" charset="-122"/>
                  </a:rPr>
                  <a:t>明年工作计划</a:t>
                </a:r>
              </a:p>
            </p:txBody>
          </p:sp>
          <p:sp>
            <p:nvSpPr>
              <p:cNvPr id="32" name="TextBox 8"/>
              <p:cNvSpPr txBox="1">
                <a:spLocks noChangeArrowheads="1"/>
              </p:cNvSpPr>
              <p:nvPr/>
            </p:nvSpPr>
            <p:spPr bwMode="auto">
              <a:xfrm>
                <a:off x="4973577" y="1747220"/>
                <a:ext cx="2311400"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p>
                <a:pPr algn="ctr" eaLnBrk="1" hangingPunct="1"/>
                <a:r>
                  <a:rPr lang="en-US" altLang="zh-CN" sz="1300" dirty="0">
                    <a:solidFill>
                      <a:srgbClr val="C00000"/>
                    </a:solidFill>
                    <a:latin typeface="微软雅黑" panose="020B0503020204020204" pitchFamily="34" charset="-122"/>
                    <a:ea typeface="微软雅黑" panose="020B0503020204020204" pitchFamily="34" charset="-122"/>
                    <a:sym typeface="Arial" panose="020B0604020202020204" pitchFamily="34" charset="0"/>
                  </a:rPr>
                  <a:t>CLICK TO ADD CAPTION TEXT</a:t>
                </a:r>
                <a:endParaRPr lang="zh-CN" altLang="en-US" sz="1300" dirty="0">
                  <a:solidFill>
                    <a:srgbClr val="C00000"/>
                  </a:solidFill>
                  <a:latin typeface="微软雅黑" panose="020B0503020204020204" pitchFamily="34" charset="-122"/>
                  <a:ea typeface="微软雅黑" panose="020B0503020204020204" pitchFamily="34" charset="-122"/>
                  <a:sym typeface="Arial" panose="020B0604020202020204" pitchFamily="34" charset="0"/>
                </a:endParaRPr>
              </a:p>
            </p:txBody>
          </p:sp>
        </p:grpSp>
        <p:cxnSp>
          <p:nvCxnSpPr>
            <p:cNvPr id="5" name="直接连接符 4"/>
            <p:cNvCxnSpPr/>
            <p:nvPr/>
          </p:nvCxnSpPr>
          <p:spPr>
            <a:xfrm>
              <a:off x="0" y="1205955"/>
              <a:ext cx="12190413" cy="0"/>
            </a:xfrm>
            <a:prstGeom prst="line">
              <a:avLst/>
            </a:prstGeom>
            <a:ln>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7" name="组合 6"/>
          <p:cNvGrpSpPr/>
          <p:nvPr/>
        </p:nvGrpSpPr>
        <p:grpSpPr>
          <a:xfrm>
            <a:off x="1294704" y="2199895"/>
            <a:ext cx="9283072" cy="3599558"/>
            <a:chOff x="838200" y="1581150"/>
            <a:chExt cx="7467600" cy="2895600"/>
          </a:xfrm>
        </p:grpSpPr>
        <p:sp>
          <p:nvSpPr>
            <p:cNvPr id="8" name="Rectangle 2"/>
            <p:cNvSpPr/>
            <p:nvPr/>
          </p:nvSpPr>
          <p:spPr>
            <a:xfrm>
              <a:off x="838200" y="1581150"/>
              <a:ext cx="3733800" cy="1447800"/>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9" name="Rectangle 3"/>
            <p:cNvSpPr/>
            <p:nvPr/>
          </p:nvSpPr>
          <p:spPr>
            <a:xfrm>
              <a:off x="838200" y="3028950"/>
              <a:ext cx="3733800" cy="14478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0" name="Rectangle 4"/>
            <p:cNvSpPr/>
            <p:nvPr/>
          </p:nvSpPr>
          <p:spPr>
            <a:xfrm>
              <a:off x="4572000" y="1581150"/>
              <a:ext cx="3733800" cy="14478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1" name="Rectangle 5"/>
            <p:cNvSpPr/>
            <p:nvPr/>
          </p:nvSpPr>
          <p:spPr>
            <a:xfrm>
              <a:off x="4572000" y="3028950"/>
              <a:ext cx="3733800" cy="1447800"/>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2" name="Oval 6"/>
            <p:cNvSpPr/>
            <p:nvPr/>
          </p:nvSpPr>
          <p:spPr>
            <a:xfrm>
              <a:off x="4267200" y="2739225"/>
              <a:ext cx="576144" cy="579450"/>
            </a:xfrm>
            <a:prstGeom prst="ellipse">
              <a:avLst/>
            </a:prstGeom>
            <a:solidFill>
              <a:schemeClr val="bg1"/>
            </a:solidFill>
            <a:ln w="28575">
              <a:solidFill>
                <a:schemeClr val="bg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8800">
                <a:solidFill>
                  <a:schemeClr val="bg1"/>
                </a:solidFill>
              </a:endParaRPr>
            </a:p>
          </p:txBody>
        </p:sp>
        <p:sp>
          <p:nvSpPr>
            <p:cNvPr id="13" name="Text Box 10"/>
            <p:cNvSpPr txBox="1">
              <a:spLocks noChangeArrowheads="1"/>
            </p:cNvSpPr>
            <p:nvPr/>
          </p:nvSpPr>
          <p:spPr bwMode="auto">
            <a:xfrm>
              <a:off x="1828800" y="1743358"/>
              <a:ext cx="2438400" cy="730377"/>
            </a:xfrm>
            <a:prstGeom prst="rect">
              <a:avLst/>
            </a:prstGeom>
            <a:noFill/>
            <a:ln w="9525">
              <a:noFill/>
              <a:miter lim="800000"/>
            </a:ln>
          </p:spPr>
          <p:txBody>
            <a:bodyPr wrap="square" lIns="45720" tIns="22860" rIns="45720" bIns="22860">
              <a:spAutoFit/>
            </a:bodyPr>
            <a:lstStyle/>
            <a:p>
              <a:r>
                <a:rPr lang="zh-CN" altLang="en-US" sz="1400" dirty="0">
                  <a:solidFill>
                    <a:schemeClr val="bg1"/>
                  </a:solidFill>
                  <a:latin typeface="微软雅黑" panose="020B0503020204020204" pitchFamily="34" charset="-122"/>
                  <a:ea typeface="微软雅黑" panose="020B0503020204020204" pitchFamily="34" charset="-122"/>
                  <a:cs typeface="Lato Regular"/>
                </a:rPr>
                <a:t>点击此处更换文本点击此处更换文本点击此处更换文本点击此处更换文本点击此处更换文本</a:t>
              </a:r>
              <a:endParaRPr lang="en-US" altLang="zh-CN" sz="1400" dirty="0">
                <a:solidFill>
                  <a:schemeClr val="bg1"/>
                </a:solidFill>
                <a:latin typeface="微软雅黑" panose="020B0503020204020204" pitchFamily="34" charset="-122"/>
                <a:ea typeface="微软雅黑" panose="020B0503020204020204" pitchFamily="34" charset="-122"/>
                <a:cs typeface="Lato Regular"/>
              </a:endParaRPr>
            </a:p>
            <a:p>
              <a:endParaRPr lang="en-US" altLang="zh-CN" sz="1400" dirty="0">
                <a:solidFill>
                  <a:schemeClr val="bg1"/>
                </a:solidFill>
                <a:latin typeface="微软雅黑" panose="020B0503020204020204" pitchFamily="34" charset="-122"/>
                <a:ea typeface="微软雅黑" panose="020B0503020204020204" pitchFamily="34" charset="-122"/>
                <a:cs typeface="Lato Regular"/>
              </a:endParaRPr>
            </a:p>
          </p:txBody>
        </p:sp>
        <p:sp>
          <p:nvSpPr>
            <p:cNvPr id="14" name="Text Box 10"/>
            <p:cNvSpPr txBox="1">
              <a:spLocks noChangeArrowheads="1"/>
            </p:cNvSpPr>
            <p:nvPr/>
          </p:nvSpPr>
          <p:spPr bwMode="auto">
            <a:xfrm>
              <a:off x="1828800" y="3191158"/>
              <a:ext cx="2438400" cy="557067"/>
            </a:xfrm>
            <a:prstGeom prst="rect">
              <a:avLst/>
            </a:prstGeom>
            <a:noFill/>
            <a:ln w="9525">
              <a:noFill/>
              <a:miter lim="800000"/>
            </a:ln>
          </p:spPr>
          <p:txBody>
            <a:bodyPr wrap="square" lIns="45720" tIns="22860" rIns="45720" bIns="22860">
              <a:spAutoFit/>
            </a:bodyPr>
            <a:lstStyle/>
            <a:p>
              <a:r>
                <a:rPr lang="zh-CN" altLang="en-US" sz="1400" dirty="0">
                  <a:solidFill>
                    <a:schemeClr val="bg1"/>
                  </a:solidFill>
                  <a:latin typeface="微软雅黑" panose="020B0503020204020204" pitchFamily="34" charset="-122"/>
                  <a:ea typeface="微软雅黑" panose="020B0503020204020204" pitchFamily="34" charset="-122"/>
                  <a:cs typeface="Lato Regular"/>
                </a:rPr>
                <a:t>点击此处更换文本点击此处更换文本点击此处更换文本点击此处更换文本点击此处更换文本</a:t>
              </a:r>
              <a:endParaRPr lang="en-US" altLang="zh-CN" sz="1400" dirty="0">
                <a:solidFill>
                  <a:schemeClr val="bg1"/>
                </a:solidFill>
                <a:latin typeface="微软雅黑" panose="020B0503020204020204" pitchFamily="34" charset="-122"/>
                <a:ea typeface="微软雅黑" panose="020B0503020204020204" pitchFamily="34" charset="-122"/>
                <a:cs typeface="Lato Regular"/>
              </a:endParaRPr>
            </a:p>
          </p:txBody>
        </p:sp>
        <p:sp>
          <p:nvSpPr>
            <p:cNvPr id="15" name="Text Box 10"/>
            <p:cNvSpPr txBox="1">
              <a:spLocks noChangeArrowheads="1"/>
            </p:cNvSpPr>
            <p:nvPr/>
          </p:nvSpPr>
          <p:spPr bwMode="auto">
            <a:xfrm>
              <a:off x="4876800" y="1743358"/>
              <a:ext cx="2438400" cy="557067"/>
            </a:xfrm>
            <a:prstGeom prst="rect">
              <a:avLst/>
            </a:prstGeom>
            <a:noFill/>
            <a:ln w="9525">
              <a:noFill/>
              <a:miter lim="800000"/>
            </a:ln>
          </p:spPr>
          <p:txBody>
            <a:bodyPr wrap="square" lIns="45720" tIns="22860" rIns="45720" bIns="22860">
              <a:spAutoFit/>
            </a:bodyPr>
            <a:lstStyle/>
            <a:p>
              <a:r>
                <a:rPr lang="zh-CN" altLang="en-US" sz="1400" dirty="0">
                  <a:solidFill>
                    <a:schemeClr val="bg1"/>
                  </a:solidFill>
                  <a:latin typeface="微软雅黑" panose="020B0503020204020204" pitchFamily="34" charset="-122"/>
                  <a:ea typeface="微软雅黑" panose="020B0503020204020204" pitchFamily="34" charset="-122"/>
                  <a:cs typeface="Lato Regular"/>
                </a:rPr>
                <a:t>点击此处更换文本点击此处更换文本点击此处更换文本点击此处更换文本点击此处更换文本</a:t>
              </a:r>
              <a:endParaRPr lang="en-US" altLang="zh-CN" sz="1400" dirty="0">
                <a:solidFill>
                  <a:schemeClr val="bg1"/>
                </a:solidFill>
                <a:latin typeface="微软雅黑" panose="020B0503020204020204" pitchFamily="34" charset="-122"/>
                <a:ea typeface="微软雅黑" panose="020B0503020204020204" pitchFamily="34" charset="-122"/>
                <a:cs typeface="Lato Regular"/>
              </a:endParaRPr>
            </a:p>
          </p:txBody>
        </p:sp>
        <p:sp>
          <p:nvSpPr>
            <p:cNvPr id="17" name="Text Box 10"/>
            <p:cNvSpPr txBox="1">
              <a:spLocks noChangeArrowheads="1"/>
            </p:cNvSpPr>
            <p:nvPr/>
          </p:nvSpPr>
          <p:spPr bwMode="auto">
            <a:xfrm>
              <a:off x="4876800" y="3191158"/>
              <a:ext cx="2438400" cy="557067"/>
            </a:xfrm>
            <a:prstGeom prst="rect">
              <a:avLst/>
            </a:prstGeom>
            <a:noFill/>
            <a:ln w="9525">
              <a:noFill/>
              <a:miter lim="800000"/>
            </a:ln>
          </p:spPr>
          <p:txBody>
            <a:bodyPr wrap="square" lIns="45720" tIns="22860" rIns="45720" bIns="22860">
              <a:spAutoFit/>
            </a:bodyPr>
            <a:lstStyle/>
            <a:p>
              <a:r>
                <a:rPr lang="zh-CN" altLang="en-US" sz="1400" dirty="0">
                  <a:solidFill>
                    <a:schemeClr val="bg1"/>
                  </a:solidFill>
                  <a:latin typeface="微软雅黑" panose="020B0503020204020204" pitchFamily="34" charset="-122"/>
                  <a:ea typeface="微软雅黑" panose="020B0503020204020204" pitchFamily="34" charset="-122"/>
                  <a:cs typeface="Lato Regular"/>
                </a:rPr>
                <a:t>点击此处更换文本点击此处更换文本点击此处更换文本点击此处更换文本点击此处更换文本</a:t>
              </a:r>
              <a:endParaRPr lang="en-US" altLang="zh-CN" sz="1400" dirty="0">
                <a:solidFill>
                  <a:schemeClr val="bg1"/>
                </a:solidFill>
                <a:latin typeface="微软雅黑" panose="020B0503020204020204" pitchFamily="34" charset="-122"/>
                <a:ea typeface="微软雅黑" panose="020B0503020204020204" pitchFamily="34" charset="-122"/>
                <a:cs typeface="Lato Regular"/>
              </a:endParaRPr>
            </a:p>
          </p:txBody>
        </p:sp>
        <p:grpSp>
          <p:nvGrpSpPr>
            <p:cNvPr id="18" name="Group 13"/>
            <p:cNvGrpSpPr/>
            <p:nvPr/>
          </p:nvGrpSpPr>
          <p:grpSpPr>
            <a:xfrm>
              <a:off x="7543800" y="1982293"/>
              <a:ext cx="533400" cy="645515"/>
              <a:chOff x="427038" y="3595610"/>
              <a:chExt cx="391838" cy="474198"/>
            </a:xfrm>
            <a:solidFill>
              <a:schemeClr val="bg1"/>
            </a:solidFill>
          </p:grpSpPr>
          <p:sp>
            <p:nvSpPr>
              <p:cNvPr id="27" name="Freeform 89"/>
              <p:cNvSpPr/>
              <p:nvPr/>
            </p:nvSpPr>
            <p:spPr bwMode="auto">
              <a:xfrm>
                <a:off x="486937" y="3655509"/>
                <a:ext cx="272041" cy="257066"/>
              </a:xfrm>
              <a:custGeom>
                <a:avLst/>
                <a:gdLst>
                  <a:gd name="T0" fmla="*/ 57 w 82"/>
                  <a:gd name="T1" fmla="*/ 67 h 78"/>
                  <a:gd name="T2" fmla="*/ 57 w 82"/>
                  <a:gd name="T3" fmla="*/ 78 h 78"/>
                  <a:gd name="T4" fmla="*/ 82 w 82"/>
                  <a:gd name="T5" fmla="*/ 40 h 78"/>
                  <a:gd name="T6" fmla="*/ 41 w 82"/>
                  <a:gd name="T7" fmla="*/ 0 h 78"/>
                  <a:gd name="T8" fmla="*/ 0 w 82"/>
                  <a:gd name="T9" fmla="*/ 40 h 78"/>
                  <a:gd name="T10" fmla="*/ 25 w 82"/>
                  <a:gd name="T11" fmla="*/ 78 h 78"/>
                  <a:gd name="T12" fmla="*/ 25 w 82"/>
                  <a:gd name="T13" fmla="*/ 67 h 78"/>
                  <a:gd name="T14" fmla="*/ 10 w 82"/>
                  <a:gd name="T15" fmla="*/ 40 h 78"/>
                  <a:gd name="T16" fmla="*/ 41 w 82"/>
                  <a:gd name="T17" fmla="*/ 10 h 78"/>
                  <a:gd name="T18" fmla="*/ 72 w 82"/>
                  <a:gd name="T19" fmla="*/ 40 h 78"/>
                  <a:gd name="T20" fmla="*/ 57 w 82"/>
                  <a:gd name="T21" fmla="*/ 67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2" h="78">
                    <a:moveTo>
                      <a:pt x="57" y="67"/>
                    </a:moveTo>
                    <a:cubicBezTo>
                      <a:pt x="57" y="78"/>
                      <a:pt x="57" y="78"/>
                      <a:pt x="57" y="78"/>
                    </a:cubicBezTo>
                    <a:cubicBezTo>
                      <a:pt x="71" y="72"/>
                      <a:pt x="82" y="57"/>
                      <a:pt x="82" y="40"/>
                    </a:cubicBezTo>
                    <a:cubicBezTo>
                      <a:pt x="82" y="18"/>
                      <a:pt x="63" y="0"/>
                      <a:pt x="41" y="0"/>
                    </a:cubicBezTo>
                    <a:cubicBezTo>
                      <a:pt x="19" y="0"/>
                      <a:pt x="0" y="18"/>
                      <a:pt x="0" y="40"/>
                    </a:cubicBezTo>
                    <a:cubicBezTo>
                      <a:pt x="0" y="57"/>
                      <a:pt x="10" y="72"/>
                      <a:pt x="25" y="78"/>
                    </a:cubicBezTo>
                    <a:cubicBezTo>
                      <a:pt x="25" y="67"/>
                      <a:pt x="25" y="67"/>
                      <a:pt x="25" y="67"/>
                    </a:cubicBezTo>
                    <a:cubicBezTo>
                      <a:pt x="16" y="61"/>
                      <a:pt x="10" y="52"/>
                      <a:pt x="10" y="40"/>
                    </a:cubicBezTo>
                    <a:cubicBezTo>
                      <a:pt x="10" y="23"/>
                      <a:pt x="24" y="10"/>
                      <a:pt x="41" y="10"/>
                    </a:cubicBezTo>
                    <a:cubicBezTo>
                      <a:pt x="58" y="10"/>
                      <a:pt x="72" y="23"/>
                      <a:pt x="72" y="40"/>
                    </a:cubicBezTo>
                    <a:cubicBezTo>
                      <a:pt x="72" y="52"/>
                      <a:pt x="66" y="62"/>
                      <a:pt x="57" y="6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schemeClr val="bg1"/>
                  </a:solidFill>
                </a:endParaRPr>
              </a:p>
            </p:txBody>
          </p:sp>
          <p:sp>
            <p:nvSpPr>
              <p:cNvPr id="28" name="Freeform 90"/>
              <p:cNvSpPr/>
              <p:nvPr/>
            </p:nvSpPr>
            <p:spPr bwMode="auto">
              <a:xfrm>
                <a:off x="427038" y="3595610"/>
                <a:ext cx="391838" cy="381855"/>
              </a:xfrm>
              <a:custGeom>
                <a:avLst/>
                <a:gdLst>
                  <a:gd name="T0" fmla="*/ 59 w 118"/>
                  <a:gd name="T1" fmla="*/ 0 h 115"/>
                  <a:gd name="T2" fmla="*/ 0 w 118"/>
                  <a:gd name="T3" fmla="*/ 58 h 115"/>
                  <a:gd name="T4" fmla="*/ 43 w 118"/>
                  <a:gd name="T5" fmla="*/ 115 h 115"/>
                  <a:gd name="T6" fmla="*/ 43 w 118"/>
                  <a:gd name="T7" fmla="*/ 107 h 115"/>
                  <a:gd name="T8" fmla="*/ 8 w 118"/>
                  <a:gd name="T9" fmla="*/ 58 h 115"/>
                  <a:gd name="T10" fmla="*/ 59 w 118"/>
                  <a:gd name="T11" fmla="*/ 8 h 115"/>
                  <a:gd name="T12" fmla="*/ 110 w 118"/>
                  <a:gd name="T13" fmla="*/ 58 h 115"/>
                  <a:gd name="T14" fmla="*/ 75 w 118"/>
                  <a:gd name="T15" fmla="*/ 107 h 115"/>
                  <a:gd name="T16" fmla="*/ 75 w 118"/>
                  <a:gd name="T17" fmla="*/ 115 h 115"/>
                  <a:gd name="T18" fmla="*/ 118 w 118"/>
                  <a:gd name="T19" fmla="*/ 58 h 115"/>
                  <a:gd name="T20" fmla="*/ 59 w 118"/>
                  <a:gd name="T21" fmla="*/ 0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8" h="115">
                    <a:moveTo>
                      <a:pt x="59" y="0"/>
                    </a:moveTo>
                    <a:cubicBezTo>
                      <a:pt x="26" y="0"/>
                      <a:pt x="0" y="26"/>
                      <a:pt x="0" y="58"/>
                    </a:cubicBezTo>
                    <a:cubicBezTo>
                      <a:pt x="0" y="85"/>
                      <a:pt x="18" y="108"/>
                      <a:pt x="43" y="115"/>
                    </a:cubicBezTo>
                    <a:cubicBezTo>
                      <a:pt x="43" y="107"/>
                      <a:pt x="43" y="107"/>
                      <a:pt x="43" y="107"/>
                    </a:cubicBezTo>
                    <a:cubicBezTo>
                      <a:pt x="23" y="100"/>
                      <a:pt x="8" y="81"/>
                      <a:pt x="8" y="58"/>
                    </a:cubicBezTo>
                    <a:cubicBezTo>
                      <a:pt x="8" y="30"/>
                      <a:pt x="31" y="8"/>
                      <a:pt x="59" y="8"/>
                    </a:cubicBezTo>
                    <a:cubicBezTo>
                      <a:pt x="87" y="8"/>
                      <a:pt x="110" y="30"/>
                      <a:pt x="110" y="58"/>
                    </a:cubicBezTo>
                    <a:cubicBezTo>
                      <a:pt x="110" y="81"/>
                      <a:pt x="95" y="100"/>
                      <a:pt x="75" y="107"/>
                    </a:cubicBezTo>
                    <a:cubicBezTo>
                      <a:pt x="75" y="115"/>
                      <a:pt x="75" y="115"/>
                      <a:pt x="75" y="115"/>
                    </a:cubicBezTo>
                    <a:cubicBezTo>
                      <a:pt x="100" y="108"/>
                      <a:pt x="118" y="86"/>
                      <a:pt x="118" y="58"/>
                    </a:cubicBezTo>
                    <a:cubicBezTo>
                      <a:pt x="118" y="26"/>
                      <a:pt x="92" y="0"/>
                      <a:pt x="5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schemeClr val="bg1"/>
                  </a:solidFill>
                </a:endParaRPr>
              </a:p>
            </p:txBody>
          </p:sp>
          <p:sp>
            <p:nvSpPr>
              <p:cNvPr id="29" name="Freeform 91"/>
              <p:cNvSpPr/>
              <p:nvPr/>
            </p:nvSpPr>
            <p:spPr bwMode="auto">
              <a:xfrm>
                <a:off x="566802" y="3750348"/>
                <a:ext cx="119797" cy="319460"/>
              </a:xfrm>
              <a:custGeom>
                <a:avLst/>
                <a:gdLst>
                  <a:gd name="T0" fmla="*/ 24 w 36"/>
                  <a:gd name="T1" fmla="*/ 82 h 96"/>
                  <a:gd name="T2" fmla="*/ 24 w 36"/>
                  <a:gd name="T3" fmla="*/ 21 h 96"/>
                  <a:gd name="T4" fmla="*/ 29 w 36"/>
                  <a:gd name="T5" fmla="*/ 12 h 96"/>
                  <a:gd name="T6" fmla="*/ 17 w 36"/>
                  <a:gd name="T7" fmla="*/ 0 h 96"/>
                  <a:gd name="T8" fmla="*/ 5 w 36"/>
                  <a:gd name="T9" fmla="*/ 12 h 96"/>
                  <a:gd name="T10" fmla="*/ 10 w 36"/>
                  <a:gd name="T11" fmla="*/ 21 h 96"/>
                  <a:gd name="T12" fmla="*/ 10 w 36"/>
                  <a:gd name="T13" fmla="*/ 21 h 96"/>
                  <a:gd name="T14" fmla="*/ 10 w 36"/>
                  <a:gd name="T15" fmla="*/ 82 h 96"/>
                  <a:gd name="T16" fmla="*/ 0 w 36"/>
                  <a:gd name="T17" fmla="*/ 96 h 96"/>
                  <a:gd name="T18" fmla="*/ 36 w 36"/>
                  <a:gd name="T19" fmla="*/ 96 h 96"/>
                  <a:gd name="T20" fmla="*/ 24 w 36"/>
                  <a:gd name="T21" fmla="*/ 8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6" h="96">
                    <a:moveTo>
                      <a:pt x="24" y="82"/>
                    </a:moveTo>
                    <a:cubicBezTo>
                      <a:pt x="24" y="79"/>
                      <a:pt x="24" y="22"/>
                      <a:pt x="24" y="21"/>
                    </a:cubicBezTo>
                    <a:cubicBezTo>
                      <a:pt x="27" y="19"/>
                      <a:pt x="29" y="16"/>
                      <a:pt x="29" y="12"/>
                    </a:cubicBezTo>
                    <a:cubicBezTo>
                      <a:pt x="29" y="5"/>
                      <a:pt x="24" y="0"/>
                      <a:pt x="17" y="0"/>
                    </a:cubicBezTo>
                    <a:cubicBezTo>
                      <a:pt x="10" y="0"/>
                      <a:pt x="5" y="5"/>
                      <a:pt x="5" y="12"/>
                    </a:cubicBezTo>
                    <a:cubicBezTo>
                      <a:pt x="5" y="16"/>
                      <a:pt x="7" y="19"/>
                      <a:pt x="10" y="21"/>
                    </a:cubicBezTo>
                    <a:cubicBezTo>
                      <a:pt x="10" y="21"/>
                      <a:pt x="10" y="21"/>
                      <a:pt x="10" y="21"/>
                    </a:cubicBezTo>
                    <a:cubicBezTo>
                      <a:pt x="10" y="21"/>
                      <a:pt x="10" y="78"/>
                      <a:pt x="10" y="82"/>
                    </a:cubicBezTo>
                    <a:cubicBezTo>
                      <a:pt x="10" y="92"/>
                      <a:pt x="0" y="96"/>
                      <a:pt x="0" y="96"/>
                    </a:cubicBezTo>
                    <a:cubicBezTo>
                      <a:pt x="36" y="96"/>
                      <a:pt x="36" y="96"/>
                      <a:pt x="36" y="96"/>
                    </a:cubicBezTo>
                    <a:cubicBezTo>
                      <a:pt x="36" y="96"/>
                      <a:pt x="24" y="92"/>
                      <a:pt x="24" y="8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schemeClr val="bg1"/>
                  </a:solidFill>
                </a:endParaRPr>
              </a:p>
            </p:txBody>
          </p:sp>
        </p:grpSp>
        <p:grpSp>
          <p:nvGrpSpPr>
            <p:cNvPr id="19" name="Group 17"/>
            <p:cNvGrpSpPr/>
            <p:nvPr/>
          </p:nvGrpSpPr>
          <p:grpSpPr>
            <a:xfrm>
              <a:off x="7509046" y="3433550"/>
              <a:ext cx="589974" cy="638600"/>
              <a:chOff x="1847137" y="4256991"/>
              <a:chExt cx="454232" cy="491670"/>
            </a:xfrm>
            <a:solidFill>
              <a:schemeClr val="bg1"/>
            </a:solidFill>
          </p:grpSpPr>
          <p:sp>
            <p:nvSpPr>
              <p:cNvPr id="25" name="Freeform 101"/>
              <p:cNvSpPr>
                <a:spLocks noEditPoints="1"/>
              </p:cNvSpPr>
              <p:nvPr/>
            </p:nvSpPr>
            <p:spPr bwMode="auto">
              <a:xfrm>
                <a:off x="1847137" y="4256991"/>
                <a:ext cx="454232" cy="491670"/>
              </a:xfrm>
              <a:custGeom>
                <a:avLst/>
                <a:gdLst>
                  <a:gd name="T0" fmla="*/ 134 w 137"/>
                  <a:gd name="T1" fmla="*/ 71 h 148"/>
                  <a:gd name="T2" fmla="*/ 126 w 137"/>
                  <a:gd name="T3" fmla="*/ 38 h 148"/>
                  <a:gd name="T4" fmla="*/ 133 w 137"/>
                  <a:gd name="T5" fmla="*/ 36 h 148"/>
                  <a:gd name="T6" fmla="*/ 126 w 137"/>
                  <a:gd name="T7" fmla="*/ 12 h 148"/>
                  <a:gd name="T8" fmla="*/ 102 w 137"/>
                  <a:gd name="T9" fmla="*/ 5 h 148"/>
                  <a:gd name="T10" fmla="*/ 99 w 137"/>
                  <a:gd name="T11" fmla="*/ 12 h 148"/>
                  <a:gd name="T12" fmla="*/ 67 w 137"/>
                  <a:gd name="T13" fmla="*/ 4 h 148"/>
                  <a:gd name="T14" fmla="*/ 38 w 137"/>
                  <a:gd name="T15" fmla="*/ 11 h 148"/>
                  <a:gd name="T16" fmla="*/ 36 w 137"/>
                  <a:gd name="T17" fmla="*/ 5 h 148"/>
                  <a:gd name="T18" fmla="*/ 12 w 137"/>
                  <a:gd name="T19" fmla="*/ 12 h 148"/>
                  <a:gd name="T20" fmla="*/ 5 w 137"/>
                  <a:gd name="T21" fmla="*/ 36 h 148"/>
                  <a:gd name="T22" fmla="*/ 9 w 137"/>
                  <a:gd name="T23" fmla="*/ 38 h 148"/>
                  <a:gd name="T24" fmla="*/ 0 w 137"/>
                  <a:gd name="T25" fmla="*/ 71 h 148"/>
                  <a:gd name="T26" fmla="*/ 27 w 137"/>
                  <a:gd name="T27" fmla="*/ 125 h 148"/>
                  <a:gd name="T28" fmla="*/ 13 w 137"/>
                  <a:gd name="T29" fmla="*/ 140 h 148"/>
                  <a:gd name="T30" fmla="*/ 21 w 137"/>
                  <a:gd name="T31" fmla="*/ 148 h 148"/>
                  <a:gd name="T32" fmla="*/ 37 w 137"/>
                  <a:gd name="T33" fmla="*/ 132 h 148"/>
                  <a:gd name="T34" fmla="*/ 67 w 137"/>
                  <a:gd name="T35" fmla="*/ 139 h 148"/>
                  <a:gd name="T36" fmla="*/ 97 w 137"/>
                  <a:gd name="T37" fmla="*/ 132 h 148"/>
                  <a:gd name="T38" fmla="*/ 113 w 137"/>
                  <a:gd name="T39" fmla="*/ 148 h 148"/>
                  <a:gd name="T40" fmla="*/ 121 w 137"/>
                  <a:gd name="T41" fmla="*/ 140 h 148"/>
                  <a:gd name="T42" fmla="*/ 107 w 137"/>
                  <a:gd name="T43" fmla="*/ 125 h 148"/>
                  <a:gd name="T44" fmla="*/ 134 w 137"/>
                  <a:gd name="T45" fmla="*/ 71 h 148"/>
                  <a:gd name="T46" fmla="*/ 11 w 137"/>
                  <a:gd name="T47" fmla="*/ 74 h 148"/>
                  <a:gd name="T48" fmla="*/ 20 w 137"/>
                  <a:gd name="T49" fmla="*/ 74 h 148"/>
                  <a:gd name="T50" fmla="*/ 23 w 137"/>
                  <a:gd name="T51" fmla="*/ 71 h 148"/>
                  <a:gd name="T52" fmla="*/ 20 w 137"/>
                  <a:gd name="T53" fmla="*/ 69 h 148"/>
                  <a:gd name="T54" fmla="*/ 11 w 137"/>
                  <a:gd name="T55" fmla="*/ 69 h 148"/>
                  <a:gd name="T56" fmla="*/ 64 w 137"/>
                  <a:gd name="T57" fmla="*/ 15 h 148"/>
                  <a:gd name="T58" fmla="*/ 64 w 137"/>
                  <a:gd name="T59" fmla="*/ 15 h 148"/>
                  <a:gd name="T60" fmla="*/ 64 w 137"/>
                  <a:gd name="T61" fmla="*/ 26 h 148"/>
                  <a:gd name="T62" fmla="*/ 67 w 137"/>
                  <a:gd name="T63" fmla="*/ 29 h 148"/>
                  <a:gd name="T64" fmla="*/ 70 w 137"/>
                  <a:gd name="T65" fmla="*/ 26 h 148"/>
                  <a:gd name="T66" fmla="*/ 70 w 137"/>
                  <a:gd name="T67" fmla="*/ 15 h 148"/>
                  <a:gd name="T68" fmla="*/ 70 w 137"/>
                  <a:gd name="T69" fmla="*/ 15 h 148"/>
                  <a:gd name="T70" fmla="*/ 123 w 137"/>
                  <a:gd name="T71" fmla="*/ 69 h 148"/>
                  <a:gd name="T72" fmla="*/ 114 w 137"/>
                  <a:gd name="T73" fmla="*/ 69 h 148"/>
                  <a:gd name="T74" fmla="*/ 111 w 137"/>
                  <a:gd name="T75" fmla="*/ 71 h 148"/>
                  <a:gd name="T76" fmla="*/ 114 w 137"/>
                  <a:gd name="T77" fmla="*/ 74 h 148"/>
                  <a:gd name="T78" fmla="*/ 123 w 137"/>
                  <a:gd name="T79" fmla="*/ 74 h 148"/>
                  <a:gd name="T80" fmla="*/ 70 w 137"/>
                  <a:gd name="T81" fmla="*/ 128 h 148"/>
                  <a:gd name="T82" fmla="*/ 70 w 137"/>
                  <a:gd name="T83" fmla="*/ 118 h 148"/>
                  <a:gd name="T84" fmla="*/ 67 w 137"/>
                  <a:gd name="T85" fmla="*/ 115 h 148"/>
                  <a:gd name="T86" fmla="*/ 64 w 137"/>
                  <a:gd name="T87" fmla="*/ 118 h 148"/>
                  <a:gd name="T88" fmla="*/ 64 w 137"/>
                  <a:gd name="T89" fmla="*/ 128 h 148"/>
                  <a:gd name="T90" fmla="*/ 11 w 137"/>
                  <a:gd name="T91" fmla="*/ 74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37" h="148">
                    <a:moveTo>
                      <a:pt x="134" y="71"/>
                    </a:moveTo>
                    <a:cubicBezTo>
                      <a:pt x="134" y="59"/>
                      <a:pt x="131" y="48"/>
                      <a:pt x="126" y="38"/>
                    </a:cubicBezTo>
                    <a:cubicBezTo>
                      <a:pt x="128" y="38"/>
                      <a:pt x="131" y="38"/>
                      <a:pt x="133" y="36"/>
                    </a:cubicBezTo>
                    <a:cubicBezTo>
                      <a:pt x="137" y="31"/>
                      <a:pt x="134" y="20"/>
                      <a:pt x="126" y="12"/>
                    </a:cubicBezTo>
                    <a:cubicBezTo>
                      <a:pt x="117" y="3"/>
                      <a:pt x="107" y="0"/>
                      <a:pt x="102" y="5"/>
                    </a:cubicBezTo>
                    <a:cubicBezTo>
                      <a:pt x="100" y="7"/>
                      <a:pt x="99" y="9"/>
                      <a:pt x="99" y="12"/>
                    </a:cubicBezTo>
                    <a:cubicBezTo>
                      <a:pt x="90" y="7"/>
                      <a:pt x="79" y="4"/>
                      <a:pt x="67" y="4"/>
                    </a:cubicBezTo>
                    <a:cubicBezTo>
                      <a:pt x="57" y="4"/>
                      <a:pt x="47" y="6"/>
                      <a:pt x="38" y="11"/>
                    </a:cubicBezTo>
                    <a:cubicBezTo>
                      <a:pt x="38" y="8"/>
                      <a:pt x="37" y="7"/>
                      <a:pt x="36" y="5"/>
                    </a:cubicBezTo>
                    <a:cubicBezTo>
                      <a:pt x="31" y="0"/>
                      <a:pt x="20" y="3"/>
                      <a:pt x="12" y="12"/>
                    </a:cubicBezTo>
                    <a:cubicBezTo>
                      <a:pt x="3" y="20"/>
                      <a:pt x="0" y="31"/>
                      <a:pt x="5" y="36"/>
                    </a:cubicBezTo>
                    <a:cubicBezTo>
                      <a:pt x="6" y="37"/>
                      <a:pt x="7" y="37"/>
                      <a:pt x="9" y="38"/>
                    </a:cubicBezTo>
                    <a:cubicBezTo>
                      <a:pt x="3" y="48"/>
                      <a:pt x="0" y="59"/>
                      <a:pt x="0" y="71"/>
                    </a:cubicBezTo>
                    <a:cubicBezTo>
                      <a:pt x="0" y="94"/>
                      <a:pt x="10" y="113"/>
                      <a:pt x="27" y="125"/>
                    </a:cubicBezTo>
                    <a:cubicBezTo>
                      <a:pt x="13" y="140"/>
                      <a:pt x="13" y="140"/>
                      <a:pt x="13" y="140"/>
                    </a:cubicBezTo>
                    <a:cubicBezTo>
                      <a:pt x="21" y="148"/>
                      <a:pt x="21" y="148"/>
                      <a:pt x="21" y="148"/>
                    </a:cubicBezTo>
                    <a:cubicBezTo>
                      <a:pt x="37" y="132"/>
                      <a:pt x="37" y="132"/>
                      <a:pt x="37" y="132"/>
                    </a:cubicBezTo>
                    <a:cubicBezTo>
                      <a:pt x="46" y="136"/>
                      <a:pt x="56" y="139"/>
                      <a:pt x="67" y="139"/>
                    </a:cubicBezTo>
                    <a:cubicBezTo>
                      <a:pt x="78" y="139"/>
                      <a:pt x="88" y="136"/>
                      <a:pt x="97" y="132"/>
                    </a:cubicBezTo>
                    <a:cubicBezTo>
                      <a:pt x="113" y="148"/>
                      <a:pt x="113" y="148"/>
                      <a:pt x="113" y="148"/>
                    </a:cubicBezTo>
                    <a:cubicBezTo>
                      <a:pt x="121" y="140"/>
                      <a:pt x="121" y="140"/>
                      <a:pt x="121" y="140"/>
                    </a:cubicBezTo>
                    <a:cubicBezTo>
                      <a:pt x="107" y="125"/>
                      <a:pt x="107" y="125"/>
                      <a:pt x="107" y="125"/>
                    </a:cubicBezTo>
                    <a:cubicBezTo>
                      <a:pt x="124" y="113"/>
                      <a:pt x="134" y="94"/>
                      <a:pt x="134" y="71"/>
                    </a:cubicBezTo>
                    <a:close/>
                    <a:moveTo>
                      <a:pt x="11" y="74"/>
                    </a:moveTo>
                    <a:cubicBezTo>
                      <a:pt x="20" y="74"/>
                      <a:pt x="20" y="74"/>
                      <a:pt x="20" y="74"/>
                    </a:cubicBezTo>
                    <a:cubicBezTo>
                      <a:pt x="22" y="74"/>
                      <a:pt x="23" y="73"/>
                      <a:pt x="23" y="71"/>
                    </a:cubicBezTo>
                    <a:cubicBezTo>
                      <a:pt x="23" y="70"/>
                      <a:pt x="22" y="69"/>
                      <a:pt x="20" y="69"/>
                    </a:cubicBezTo>
                    <a:cubicBezTo>
                      <a:pt x="11" y="69"/>
                      <a:pt x="11" y="69"/>
                      <a:pt x="11" y="69"/>
                    </a:cubicBezTo>
                    <a:cubicBezTo>
                      <a:pt x="12" y="40"/>
                      <a:pt x="35" y="17"/>
                      <a:pt x="64" y="15"/>
                    </a:cubicBezTo>
                    <a:cubicBezTo>
                      <a:pt x="64" y="15"/>
                      <a:pt x="64" y="15"/>
                      <a:pt x="64" y="15"/>
                    </a:cubicBezTo>
                    <a:cubicBezTo>
                      <a:pt x="64" y="26"/>
                      <a:pt x="64" y="26"/>
                      <a:pt x="64" y="26"/>
                    </a:cubicBezTo>
                    <a:cubicBezTo>
                      <a:pt x="64" y="27"/>
                      <a:pt x="65" y="29"/>
                      <a:pt x="67" y="29"/>
                    </a:cubicBezTo>
                    <a:cubicBezTo>
                      <a:pt x="69" y="29"/>
                      <a:pt x="70" y="27"/>
                      <a:pt x="70" y="26"/>
                    </a:cubicBezTo>
                    <a:cubicBezTo>
                      <a:pt x="70" y="15"/>
                      <a:pt x="70" y="15"/>
                      <a:pt x="70" y="15"/>
                    </a:cubicBezTo>
                    <a:cubicBezTo>
                      <a:pt x="70" y="15"/>
                      <a:pt x="70" y="15"/>
                      <a:pt x="70" y="15"/>
                    </a:cubicBezTo>
                    <a:cubicBezTo>
                      <a:pt x="99" y="17"/>
                      <a:pt x="122" y="40"/>
                      <a:pt x="123" y="69"/>
                    </a:cubicBezTo>
                    <a:cubicBezTo>
                      <a:pt x="114" y="69"/>
                      <a:pt x="114" y="69"/>
                      <a:pt x="114" y="69"/>
                    </a:cubicBezTo>
                    <a:cubicBezTo>
                      <a:pt x="112" y="69"/>
                      <a:pt x="111" y="70"/>
                      <a:pt x="111" y="71"/>
                    </a:cubicBezTo>
                    <a:cubicBezTo>
                      <a:pt x="111" y="73"/>
                      <a:pt x="112" y="74"/>
                      <a:pt x="114" y="74"/>
                    </a:cubicBezTo>
                    <a:cubicBezTo>
                      <a:pt x="123" y="74"/>
                      <a:pt x="123" y="74"/>
                      <a:pt x="123" y="74"/>
                    </a:cubicBezTo>
                    <a:cubicBezTo>
                      <a:pt x="122" y="103"/>
                      <a:pt x="99" y="126"/>
                      <a:pt x="70" y="128"/>
                    </a:cubicBezTo>
                    <a:cubicBezTo>
                      <a:pt x="70" y="118"/>
                      <a:pt x="70" y="118"/>
                      <a:pt x="70" y="118"/>
                    </a:cubicBezTo>
                    <a:cubicBezTo>
                      <a:pt x="70" y="116"/>
                      <a:pt x="69" y="115"/>
                      <a:pt x="67" y="115"/>
                    </a:cubicBezTo>
                    <a:cubicBezTo>
                      <a:pt x="65" y="115"/>
                      <a:pt x="64" y="116"/>
                      <a:pt x="64" y="118"/>
                    </a:cubicBezTo>
                    <a:cubicBezTo>
                      <a:pt x="64" y="128"/>
                      <a:pt x="64" y="128"/>
                      <a:pt x="64" y="128"/>
                    </a:cubicBezTo>
                    <a:cubicBezTo>
                      <a:pt x="35" y="126"/>
                      <a:pt x="12" y="103"/>
                      <a:pt x="11"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schemeClr val="bg1"/>
                  </a:solidFill>
                </a:endParaRPr>
              </a:p>
            </p:txBody>
          </p:sp>
          <p:sp>
            <p:nvSpPr>
              <p:cNvPr id="26" name="Freeform 102"/>
              <p:cNvSpPr/>
              <p:nvPr/>
            </p:nvSpPr>
            <p:spPr bwMode="auto">
              <a:xfrm>
                <a:off x="2059279" y="4371797"/>
                <a:ext cx="142260" cy="129781"/>
              </a:xfrm>
              <a:custGeom>
                <a:avLst/>
                <a:gdLst>
                  <a:gd name="T0" fmla="*/ 3 w 43"/>
                  <a:gd name="T1" fmla="*/ 39 h 39"/>
                  <a:gd name="T2" fmla="*/ 3 w 43"/>
                  <a:gd name="T3" fmla="*/ 39 h 39"/>
                  <a:gd name="T4" fmla="*/ 40 w 43"/>
                  <a:gd name="T5" fmla="*/ 39 h 39"/>
                  <a:gd name="T6" fmla="*/ 43 w 43"/>
                  <a:gd name="T7" fmla="*/ 36 h 39"/>
                  <a:gd name="T8" fmla="*/ 40 w 43"/>
                  <a:gd name="T9" fmla="*/ 34 h 39"/>
                  <a:gd name="T10" fmla="*/ 6 w 43"/>
                  <a:gd name="T11" fmla="*/ 34 h 39"/>
                  <a:gd name="T12" fmla="*/ 6 w 43"/>
                  <a:gd name="T13" fmla="*/ 3 h 39"/>
                  <a:gd name="T14" fmla="*/ 3 w 43"/>
                  <a:gd name="T15" fmla="*/ 0 h 39"/>
                  <a:gd name="T16" fmla="*/ 0 w 43"/>
                  <a:gd name="T17" fmla="*/ 3 h 39"/>
                  <a:gd name="T18" fmla="*/ 0 w 43"/>
                  <a:gd name="T19" fmla="*/ 36 h 39"/>
                  <a:gd name="T20" fmla="*/ 3 w 43"/>
                  <a:gd name="T21" fmla="*/ 3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3" h="39">
                    <a:moveTo>
                      <a:pt x="3" y="39"/>
                    </a:moveTo>
                    <a:cubicBezTo>
                      <a:pt x="3" y="39"/>
                      <a:pt x="3" y="39"/>
                      <a:pt x="3" y="39"/>
                    </a:cubicBezTo>
                    <a:cubicBezTo>
                      <a:pt x="40" y="39"/>
                      <a:pt x="40" y="39"/>
                      <a:pt x="40" y="39"/>
                    </a:cubicBezTo>
                    <a:cubicBezTo>
                      <a:pt x="41" y="39"/>
                      <a:pt x="43" y="38"/>
                      <a:pt x="43" y="36"/>
                    </a:cubicBezTo>
                    <a:cubicBezTo>
                      <a:pt x="43" y="35"/>
                      <a:pt x="41" y="34"/>
                      <a:pt x="40" y="34"/>
                    </a:cubicBezTo>
                    <a:cubicBezTo>
                      <a:pt x="6" y="34"/>
                      <a:pt x="6" y="34"/>
                      <a:pt x="6" y="34"/>
                    </a:cubicBezTo>
                    <a:cubicBezTo>
                      <a:pt x="6" y="3"/>
                      <a:pt x="6" y="3"/>
                      <a:pt x="6" y="3"/>
                    </a:cubicBezTo>
                    <a:cubicBezTo>
                      <a:pt x="6" y="1"/>
                      <a:pt x="5" y="0"/>
                      <a:pt x="3" y="0"/>
                    </a:cubicBezTo>
                    <a:cubicBezTo>
                      <a:pt x="1" y="0"/>
                      <a:pt x="0" y="1"/>
                      <a:pt x="0" y="3"/>
                    </a:cubicBezTo>
                    <a:cubicBezTo>
                      <a:pt x="0" y="36"/>
                      <a:pt x="0" y="36"/>
                      <a:pt x="0" y="36"/>
                    </a:cubicBezTo>
                    <a:cubicBezTo>
                      <a:pt x="0" y="38"/>
                      <a:pt x="1" y="39"/>
                      <a:pt x="3" y="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schemeClr val="bg1"/>
                  </a:solidFill>
                </a:endParaRPr>
              </a:p>
            </p:txBody>
          </p:sp>
        </p:grpSp>
        <p:sp>
          <p:nvSpPr>
            <p:cNvPr id="20" name="Freeform 103"/>
            <p:cNvSpPr>
              <a:spLocks noEditPoints="1"/>
            </p:cNvSpPr>
            <p:nvPr/>
          </p:nvSpPr>
          <p:spPr bwMode="auto">
            <a:xfrm>
              <a:off x="1059572" y="2013503"/>
              <a:ext cx="590921" cy="583094"/>
            </a:xfrm>
            <a:custGeom>
              <a:avLst/>
              <a:gdLst>
                <a:gd name="T0" fmla="*/ 14 w 113"/>
                <a:gd name="T1" fmla="*/ 13 h 112"/>
                <a:gd name="T2" fmla="*/ 14 w 113"/>
                <a:gd name="T3" fmla="*/ 63 h 112"/>
                <a:gd name="T4" fmla="*/ 49 w 113"/>
                <a:gd name="T5" fmla="*/ 71 h 112"/>
                <a:gd name="T6" fmla="*/ 60 w 113"/>
                <a:gd name="T7" fmla="*/ 82 h 112"/>
                <a:gd name="T8" fmla="*/ 75 w 113"/>
                <a:gd name="T9" fmla="*/ 79 h 112"/>
                <a:gd name="T10" fmla="*/ 75 w 113"/>
                <a:gd name="T11" fmla="*/ 93 h 112"/>
                <a:gd name="T12" fmla="*/ 78 w 113"/>
                <a:gd name="T13" fmla="*/ 97 h 112"/>
                <a:gd name="T14" fmla="*/ 92 w 113"/>
                <a:gd name="T15" fmla="*/ 97 h 112"/>
                <a:gd name="T16" fmla="*/ 91 w 113"/>
                <a:gd name="T17" fmla="*/ 112 h 112"/>
                <a:gd name="T18" fmla="*/ 113 w 113"/>
                <a:gd name="T19" fmla="*/ 112 h 112"/>
                <a:gd name="T20" fmla="*/ 113 w 113"/>
                <a:gd name="T21" fmla="*/ 91 h 112"/>
                <a:gd name="T22" fmla="*/ 71 w 113"/>
                <a:gd name="T23" fmla="*/ 49 h 112"/>
                <a:gd name="T24" fmla="*/ 63 w 113"/>
                <a:gd name="T25" fmla="*/ 13 h 112"/>
                <a:gd name="T26" fmla="*/ 14 w 113"/>
                <a:gd name="T27" fmla="*/ 13 h 112"/>
                <a:gd name="T28" fmla="*/ 17 w 113"/>
                <a:gd name="T29" fmla="*/ 53 h 112"/>
                <a:gd name="T30" fmla="*/ 20 w 113"/>
                <a:gd name="T31" fmla="*/ 20 h 112"/>
                <a:gd name="T32" fmla="*/ 53 w 113"/>
                <a:gd name="T33" fmla="*/ 17 h 112"/>
                <a:gd name="T34" fmla="*/ 17 w 113"/>
                <a:gd name="T35" fmla="*/ 53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3" h="112">
                  <a:moveTo>
                    <a:pt x="14" y="13"/>
                  </a:moveTo>
                  <a:cubicBezTo>
                    <a:pt x="0" y="27"/>
                    <a:pt x="0" y="49"/>
                    <a:pt x="14" y="63"/>
                  </a:cubicBezTo>
                  <a:cubicBezTo>
                    <a:pt x="23" y="72"/>
                    <a:pt x="37" y="75"/>
                    <a:pt x="49" y="71"/>
                  </a:cubicBezTo>
                  <a:cubicBezTo>
                    <a:pt x="60" y="82"/>
                    <a:pt x="60" y="82"/>
                    <a:pt x="60" y="82"/>
                  </a:cubicBezTo>
                  <a:cubicBezTo>
                    <a:pt x="60" y="82"/>
                    <a:pt x="70" y="74"/>
                    <a:pt x="75" y="79"/>
                  </a:cubicBezTo>
                  <a:cubicBezTo>
                    <a:pt x="79" y="83"/>
                    <a:pt x="76" y="89"/>
                    <a:pt x="75" y="93"/>
                  </a:cubicBezTo>
                  <a:cubicBezTo>
                    <a:pt x="74" y="95"/>
                    <a:pt x="73" y="99"/>
                    <a:pt x="78" y="97"/>
                  </a:cubicBezTo>
                  <a:cubicBezTo>
                    <a:pt x="81" y="96"/>
                    <a:pt x="88" y="92"/>
                    <a:pt x="92" y="97"/>
                  </a:cubicBezTo>
                  <a:cubicBezTo>
                    <a:pt x="97" y="102"/>
                    <a:pt x="91" y="112"/>
                    <a:pt x="91" y="112"/>
                  </a:cubicBezTo>
                  <a:cubicBezTo>
                    <a:pt x="113" y="112"/>
                    <a:pt x="113" y="112"/>
                    <a:pt x="113" y="112"/>
                  </a:cubicBezTo>
                  <a:cubicBezTo>
                    <a:pt x="113" y="91"/>
                    <a:pt x="113" y="91"/>
                    <a:pt x="113" y="91"/>
                  </a:cubicBezTo>
                  <a:cubicBezTo>
                    <a:pt x="71" y="49"/>
                    <a:pt x="71" y="49"/>
                    <a:pt x="71" y="49"/>
                  </a:cubicBezTo>
                  <a:cubicBezTo>
                    <a:pt x="75" y="37"/>
                    <a:pt x="72" y="23"/>
                    <a:pt x="63" y="13"/>
                  </a:cubicBezTo>
                  <a:cubicBezTo>
                    <a:pt x="49" y="0"/>
                    <a:pt x="27" y="0"/>
                    <a:pt x="14" y="13"/>
                  </a:cubicBezTo>
                  <a:close/>
                  <a:moveTo>
                    <a:pt x="17" y="53"/>
                  </a:moveTo>
                  <a:cubicBezTo>
                    <a:pt x="11" y="43"/>
                    <a:pt x="12" y="29"/>
                    <a:pt x="20" y="20"/>
                  </a:cubicBezTo>
                  <a:cubicBezTo>
                    <a:pt x="29" y="12"/>
                    <a:pt x="43" y="11"/>
                    <a:pt x="53" y="17"/>
                  </a:cubicBezTo>
                  <a:lnTo>
                    <a:pt x="17" y="53"/>
                  </a:lnTo>
                  <a:close/>
                </a:path>
              </a:pathLst>
            </a:custGeom>
            <a:solidFill>
              <a:schemeClr val="bg1"/>
            </a:solidFill>
            <a:ln>
              <a:noFill/>
            </a:ln>
          </p:spPr>
          <p:txBody>
            <a:bodyPr vert="horz" wrap="square" lIns="91440" tIns="45720" rIns="91440" bIns="45720" numCol="1" anchor="t" anchorCtr="0" compatLnSpc="1"/>
            <a:lstStyle/>
            <a:p>
              <a:endParaRPr lang="en-US">
                <a:solidFill>
                  <a:schemeClr val="bg1"/>
                </a:solidFill>
              </a:endParaRPr>
            </a:p>
          </p:txBody>
        </p:sp>
        <p:grpSp>
          <p:nvGrpSpPr>
            <p:cNvPr id="21" name="Group 21"/>
            <p:cNvGrpSpPr/>
            <p:nvPr/>
          </p:nvGrpSpPr>
          <p:grpSpPr>
            <a:xfrm>
              <a:off x="1066921" y="3416544"/>
              <a:ext cx="649814" cy="672613"/>
              <a:chOff x="1163293" y="4009909"/>
              <a:chExt cx="426779" cy="441753"/>
            </a:xfrm>
            <a:solidFill>
              <a:schemeClr val="bg1"/>
            </a:solidFill>
          </p:grpSpPr>
          <p:sp>
            <p:nvSpPr>
              <p:cNvPr id="22" name="Freeform 129"/>
              <p:cNvSpPr/>
              <p:nvPr/>
            </p:nvSpPr>
            <p:spPr bwMode="auto">
              <a:xfrm>
                <a:off x="1163293" y="4192101"/>
                <a:ext cx="426779" cy="157235"/>
              </a:xfrm>
              <a:custGeom>
                <a:avLst/>
                <a:gdLst>
                  <a:gd name="T0" fmla="*/ 86 w 171"/>
                  <a:gd name="T1" fmla="*/ 36 h 63"/>
                  <a:gd name="T2" fmla="*/ 24 w 171"/>
                  <a:gd name="T3" fmla="*/ 0 h 63"/>
                  <a:gd name="T4" fmla="*/ 0 w 171"/>
                  <a:gd name="T5" fmla="*/ 15 h 63"/>
                  <a:gd name="T6" fmla="*/ 86 w 171"/>
                  <a:gd name="T7" fmla="*/ 63 h 63"/>
                  <a:gd name="T8" fmla="*/ 171 w 171"/>
                  <a:gd name="T9" fmla="*/ 15 h 63"/>
                  <a:gd name="T10" fmla="*/ 147 w 171"/>
                  <a:gd name="T11" fmla="*/ 0 h 63"/>
                  <a:gd name="T12" fmla="*/ 86 w 171"/>
                  <a:gd name="T13" fmla="*/ 36 h 63"/>
                </a:gdLst>
                <a:ahLst/>
                <a:cxnLst>
                  <a:cxn ang="0">
                    <a:pos x="T0" y="T1"/>
                  </a:cxn>
                  <a:cxn ang="0">
                    <a:pos x="T2" y="T3"/>
                  </a:cxn>
                  <a:cxn ang="0">
                    <a:pos x="T4" y="T5"/>
                  </a:cxn>
                  <a:cxn ang="0">
                    <a:pos x="T6" y="T7"/>
                  </a:cxn>
                  <a:cxn ang="0">
                    <a:pos x="T8" y="T9"/>
                  </a:cxn>
                  <a:cxn ang="0">
                    <a:pos x="T10" y="T11"/>
                  </a:cxn>
                  <a:cxn ang="0">
                    <a:pos x="T12" y="T13"/>
                  </a:cxn>
                </a:cxnLst>
                <a:rect l="0" t="0" r="r" b="b"/>
                <a:pathLst>
                  <a:path w="171" h="63">
                    <a:moveTo>
                      <a:pt x="86" y="36"/>
                    </a:moveTo>
                    <a:lnTo>
                      <a:pt x="24" y="0"/>
                    </a:lnTo>
                    <a:lnTo>
                      <a:pt x="0" y="15"/>
                    </a:lnTo>
                    <a:lnTo>
                      <a:pt x="86" y="63"/>
                    </a:lnTo>
                    <a:lnTo>
                      <a:pt x="171" y="15"/>
                    </a:lnTo>
                    <a:lnTo>
                      <a:pt x="147" y="0"/>
                    </a:lnTo>
                    <a:lnTo>
                      <a:pt x="86" y="3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schemeClr val="bg1"/>
                  </a:solidFill>
                </a:endParaRPr>
              </a:p>
            </p:txBody>
          </p:sp>
          <p:sp>
            <p:nvSpPr>
              <p:cNvPr id="23" name="Freeform 130"/>
              <p:cNvSpPr/>
              <p:nvPr/>
            </p:nvSpPr>
            <p:spPr bwMode="auto">
              <a:xfrm>
                <a:off x="1163293" y="4296924"/>
                <a:ext cx="426779" cy="154738"/>
              </a:xfrm>
              <a:custGeom>
                <a:avLst/>
                <a:gdLst>
                  <a:gd name="T0" fmla="*/ 86 w 171"/>
                  <a:gd name="T1" fmla="*/ 34 h 62"/>
                  <a:gd name="T2" fmla="*/ 24 w 171"/>
                  <a:gd name="T3" fmla="*/ 0 h 62"/>
                  <a:gd name="T4" fmla="*/ 0 w 171"/>
                  <a:gd name="T5" fmla="*/ 13 h 62"/>
                  <a:gd name="T6" fmla="*/ 86 w 171"/>
                  <a:gd name="T7" fmla="*/ 62 h 62"/>
                  <a:gd name="T8" fmla="*/ 171 w 171"/>
                  <a:gd name="T9" fmla="*/ 13 h 62"/>
                  <a:gd name="T10" fmla="*/ 147 w 171"/>
                  <a:gd name="T11" fmla="*/ 0 h 62"/>
                  <a:gd name="T12" fmla="*/ 86 w 171"/>
                  <a:gd name="T13" fmla="*/ 34 h 62"/>
                </a:gdLst>
                <a:ahLst/>
                <a:cxnLst>
                  <a:cxn ang="0">
                    <a:pos x="T0" y="T1"/>
                  </a:cxn>
                  <a:cxn ang="0">
                    <a:pos x="T2" y="T3"/>
                  </a:cxn>
                  <a:cxn ang="0">
                    <a:pos x="T4" y="T5"/>
                  </a:cxn>
                  <a:cxn ang="0">
                    <a:pos x="T6" y="T7"/>
                  </a:cxn>
                  <a:cxn ang="0">
                    <a:pos x="T8" y="T9"/>
                  </a:cxn>
                  <a:cxn ang="0">
                    <a:pos x="T10" y="T11"/>
                  </a:cxn>
                  <a:cxn ang="0">
                    <a:pos x="T12" y="T13"/>
                  </a:cxn>
                </a:cxnLst>
                <a:rect l="0" t="0" r="r" b="b"/>
                <a:pathLst>
                  <a:path w="171" h="62">
                    <a:moveTo>
                      <a:pt x="86" y="34"/>
                    </a:moveTo>
                    <a:lnTo>
                      <a:pt x="24" y="0"/>
                    </a:lnTo>
                    <a:lnTo>
                      <a:pt x="0" y="13"/>
                    </a:lnTo>
                    <a:lnTo>
                      <a:pt x="86" y="62"/>
                    </a:lnTo>
                    <a:lnTo>
                      <a:pt x="171" y="13"/>
                    </a:lnTo>
                    <a:lnTo>
                      <a:pt x="147" y="0"/>
                    </a:lnTo>
                    <a:lnTo>
                      <a:pt x="86" y="3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schemeClr val="bg1"/>
                  </a:solidFill>
                </a:endParaRPr>
              </a:p>
            </p:txBody>
          </p:sp>
          <p:sp>
            <p:nvSpPr>
              <p:cNvPr id="24" name="Freeform 131"/>
              <p:cNvSpPr/>
              <p:nvPr/>
            </p:nvSpPr>
            <p:spPr bwMode="auto">
              <a:xfrm>
                <a:off x="1163293" y="4009909"/>
                <a:ext cx="426779" cy="242092"/>
              </a:xfrm>
              <a:custGeom>
                <a:avLst/>
                <a:gdLst>
                  <a:gd name="T0" fmla="*/ 171 w 171"/>
                  <a:gd name="T1" fmla="*/ 48 h 97"/>
                  <a:gd name="T2" fmla="*/ 86 w 171"/>
                  <a:gd name="T3" fmla="*/ 0 h 97"/>
                  <a:gd name="T4" fmla="*/ 0 w 171"/>
                  <a:gd name="T5" fmla="*/ 48 h 97"/>
                  <a:gd name="T6" fmla="*/ 86 w 171"/>
                  <a:gd name="T7" fmla="*/ 97 h 97"/>
                  <a:gd name="T8" fmla="*/ 171 w 171"/>
                  <a:gd name="T9" fmla="*/ 48 h 97"/>
                </a:gdLst>
                <a:ahLst/>
                <a:cxnLst>
                  <a:cxn ang="0">
                    <a:pos x="T0" y="T1"/>
                  </a:cxn>
                  <a:cxn ang="0">
                    <a:pos x="T2" y="T3"/>
                  </a:cxn>
                  <a:cxn ang="0">
                    <a:pos x="T4" y="T5"/>
                  </a:cxn>
                  <a:cxn ang="0">
                    <a:pos x="T6" y="T7"/>
                  </a:cxn>
                  <a:cxn ang="0">
                    <a:pos x="T8" y="T9"/>
                  </a:cxn>
                </a:cxnLst>
                <a:rect l="0" t="0" r="r" b="b"/>
                <a:pathLst>
                  <a:path w="171" h="97">
                    <a:moveTo>
                      <a:pt x="171" y="48"/>
                    </a:moveTo>
                    <a:lnTo>
                      <a:pt x="86" y="0"/>
                    </a:lnTo>
                    <a:lnTo>
                      <a:pt x="0" y="48"/>
                    </a:lnTo>
                    <a:lnTo>
                      <a:pt x="86" y="97"/>
                    </a:lnTo>
                    <a:lnTo>
                      <a:pt x="171" y="4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schemeClr val="bg1"/>
                  </a:solidFill>
                </a:endParaRPr>
              </a:p>
            </p:txBody>
          </p:sp>
        </p:grpSp>
      </p:grpSp>
    </p:spTree>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1000" fill="hold"/>
                                        <p:tgtEl>
                                          <p:spTgt spid="7"/>
                                        </p:tgtEl>
                                        <p:attrNameLst>
                                          <p:attrName>ppt_x</p:attrName>
                                        </p:attrNameLst>
                                      </p:cBhvr>
                                      <p:tavLst>
                                        <p:tav tm="0">
                                          <p:val>
                                            <p:strVal val="0-#ppt_w/2"/>
                                          </p:val>
                                        </p:tav>
                                        <p:tav tm="100000">
                                          <p:val>
                                            <p:strVal val="#ppt_x"/>
                                          </p:val>
                                        </p:tav>
                                      </p:tavLst>
                                    </p:anim>
                                    <p:anim calcmode="lin" valueType="num">
                                      <p:cBhvr additive="base">
                                        <p:cTn id="12"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0" y="226097"/>
            <a:ext cx="12190413" cy="979858"/>
            <a:chOff x="0" y="226097"/>
            <a:chExt cx="12190413" cy="979858"/>
          </a:xfrm>
        </p:grpSpPr>
        <p:grpSp>
          <p:nvGrpSpPr>
            <p:cNvPr id="16" name="组合 15"/>
            <p:cNvGrpSpPr/>
            <p:nvPr/>
          </p:nvGrpSpPr>
          <p:grpSpPr>
            <a:xfrm>
              <a:off x="4460260" y="226097"/>
              <a:ext cx="3255323" cy="785998"/>
              <a:chOff x="4973577" y="1161277"/>
              <a:chExt cx="2311400" cy="785998"/>
            </a:xfrm>
          </p:grpSpPr>
          <p:sp>
            <p:nvSpPr>
              <p:cNvPr id="31" name="TextBox 8"/>
              <p:cNvSpPr txBox="1">
                <a:spLocks noChangeArrowheads="1"/>
              </p:cNvSpPr>
              <p:nvPr/>
            </p:nvSpPr>
            <p:spPr bwMode="auto">
              <a:xfrm>
                <a:off x="4973577" y="1161277"/>
                <a:ext cx="23114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a:r>
                  <a:rPr lang="zh-CN" altLang="en-US" sz="3600" dirty="0">
                    <a:solidFill>
                      <a:schemeClr val="tx2">
                        <a:lumMod val="50000"/>
                      </a:schemeClr>
                    </a:solidFill>
                    <a:latin typeface="华文新魏" panose="02010800040101010101" pitchFamily="2" charset="-122"/>
                    <a:ea typeface="华文新魏" panose="02010800040101010101" pitchFamily="2" charset="-122"/>
                  </a:rPr>
                  <a:t>明年工作计划</a:t>
                </a:r>
              </a:p>
            </p:txBody>
          </p:sp>
          <p:sp>
            <p:nvSpPr>
              <p:cNvPr id="32" name="TextBox 8"/>
              <p:cNvSpPr txBox="1">
                <a:spLocks noChangeArrowheads="1"/>
              </p:cNvSpPr>
              <p:nvPr/>
            </p:nvSpPr>
            <p:spPr bwMode="auto">
              <a:xfrm>
                <a:off x="4973577" y="1747220"/>
                <a:ext cx="2311400"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p>
                <a:pPr algn="ctr" eaLnBrk="1" hangingPunct="1"/>
                <a:r>
                  <a:rPr lang="en-US" altLang="zh-CN" sz="1300" dirty="0">
                    <a:solidFill>
                      <a:srgbClr val="C00000"/>
                    </a:solidFill>
                    <a:latin typeface="微软雅黑" panose="020B0503020204020204" pitchFamily="34" charset="-122"/>
                    <a:ea typeface="微软雅黑" panose="020B0503020204020204" pitchFamily="34" charset="-122"/>
                    <a:sym typeface="Arial" panose="020B0604020202020204" pitchFamily="34" charset="0"/>
                  </a:rPr>
                  <a:t>CLICK TO ADD CAPTION TEXT</a:t>
                </a:r>
                <a:endParaRPr lang="zh-CN" altLang="en-US" sz="1300" dirty="0">
                  <a:solidFill>
                    <a:srgbClr val="C00000"/>
                  </a:solidFill>
                  <a:latin typeface="微软雅黑" panose="020B0503020204020204" pitchFamily="34" charset="-122"/>
                  <a:ea typeface="微软雅黑" panose="020B0503020204020204" pitchFamily="34" charset="-122"/>
                  <a:sym typeface="Arial" panose="020B0604020202020204" pitchFamily="34" charset="0"/>
                </a:endParaRPr>
              </a:p>
            </p:txBody>
          </p:sp>
        </p:grpSp>
        <p:cxnSp>
          <p:nvCxnSpPr>
            <p:cNvPr id="5" name="直接连接符 4"/>
            <p:cNvCxnSpPr/>
            <p:nvPr/>
          </p:nvCxnSpPr>
          <p:spPr>
            <a:xfrm>
              <a:off x="0" y="1205955"/>
              <a:ext cx="12190413" cy="0"/>
            </a:xfrm>
            <a:prstGeom prst="line">
              <a:avLst/>
            </a:prstGeom>
            <a:ln>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grpSp>
      <p:sp>
        <p:nvSpPr>
          <p:cNvPr id="7" name="五边形 4"/>
          <p:cNvSpPr/>
          <p:nvPr/>
        </p:nvSpPr>
        <p:spPr>
          <a:xfrm rot="5400000">
            <a:off x="1031165" y="2461207"/>
            <a:ext cx="2243593" cy="1741715"/>
          </a:xfrm>
          <a:prstGeom prst="homePlat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五边形 8"/>
          <p:cNvSpPr/>
          <p:nvPr/>
        </p:nvSpPr>
        <p:spPr>
          <a:xfrm rot="5400000">
            <a:off x="3730822" y="2461207"/>
            <a:ext cx="2243593" cy="1741715"/>
          </a:xfrm>
          <a:prstGeom prst="homePlat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五边形 11"/>
          <p:cNvSpPr/>
          <p:nvPr/>
        </p:nvSpPr>
        <p:spPr>
          <a:xfrm rot="5400000">
            <a:off x="6212765" y="2461207"/>
            <a:ext cx="2243593" cy="1741715"/>
          </a:xfrm>
          <a:prstGeom prst="homePlat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五边形 14"/>
          <p:cNvSpPr/>
          <p:nvPr/>
        </p:nvSpPr>
        <p:spPr>
          <a:xfrm rot="5400000">
            <a:off x="8912422" y="2461207"/>
            <a:ext cx="2243593" cy="1741715"/>
          </a:xfrm>
          <a:prstGeom prst="homePlat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10"/>
          <p:cNvSpPr txBox="1"/>
          <p:nvPr/>
        </p:nvSpPr>
        <p:spPr>
          <a:xfrm>
            <a:off x="1489877" y="2209693"/>
            <a:ext cx="1220206" cy="1446550"/>
          </a:xfrm>
          <a:prstGeom prst="rect">
            <a:avLst/>
          </a:prstGeom>
          <a:noFill/>
        </p:spPr>
        <p:txBody>
          <a:bodyPr wrap="none" rtlCol="0">
            <a:spAutoFit/>
          </a:bodyPr>
          <a:lstStyle/>
          <a:p>
            <a:r>
              <a:rPr lang="en-US" altLang="zh-CN" sz="8800" b="1" dirty="0">
                <a:solidFill>
                  <a:srgbClr val="F8F8F8"/>
                </a:solidFill>
                <a:latin typeface="Impact" panose="020B0806030902050204" pitchFamily="34" charset="0"/>
                <a:ea typeface="微软雅黑" panose="020B0503020204020204" pitchFamily="34" charset="-122"/>
              </a:rPr>
              <a:t>01</a:t>
            </a:r>
            <a:endParaRPr lang="zh-CN" altLang="en-US" sz="28700" b="1" dirty="0">
              <a:solidFill>
                <a:srgbClr val="F8F8F8"/>
              </a:solidFill>
              <a:latin typeface="Impact" panose="020B0806030902050204" pitchFamily="34" charset="0"/>
              <a:ea typeface="微软雅黑" panose="020B0503020204020204" pitchFamily="34" charset="-122"/>
            </a:endParaRPr>
          </a:p>
        </p:txBody>
      </p:sp>
      <p:sp>
        <p:nvSpPr>
          <p:cNvPr id="12" name="文本框 11"/>
          <p:cNvSpPr txBox="1"/>
          <p:nvPr/>
        </p:nvSpPr>
        <p:spPr>
          <a:xfrm>
            <a:off x="4130914" y="2209693"/>
            <a:ext cx="1358064" cy="1446550"/>
          </a:xfrm>
          <a:prstGeom prst="rect">
            <a:avLst/>
          </a:prstGeom>
          <a:noFill/>
        </p:spPr>
        <p:txBody>
          <a:bodyPr wrap="none" rtlCol="0">
            <a:spAutoFit/>
          </a:bodyPr>
          <a:lstStyle/>
          <a:p>
            <a:r>
              <a:rPr lang="en-US" altLang="zh-CN" sz="8800" b="1" dirty="0">
                <a:solidFill>
                  <a:srgbClr val="F8F8F8"/>
                </a:solidFill>
                <a:latin typeface="Impact" panose="020B0806030902050204" pitchFamily="34" charset="0"/>
                <a:ea typeface="微软雅黑" panose="020B0503020204020204" pitchFamily="34" charset="-122"/>
              </a:rPr>
              <a:t>02</a:t>
            </a:r>
            <a:endParaRPr lang="zh-CN" altLang="en-US" sz="28700" b="1" dirty="0">
              <a:solidFill>
                <a:srgbClr val="F8F8F8"/>
              </a:solidFill>
              <a:latin typeface="Impact" panose="020B0806030902050204" pitchFamily="34" charset="0"/>
              <a:ea typeface="微软雅黑" panose="020B0503020204020204" pitchFamily="34" charset="-122"/>
            </a:endParaRPr>
          </a:p>
        </p:txBody>
      </p:sp>
      <p:sp>
        <p:nvSpPr>
          <p:cNvPr id="13" name="文本框 12"/>
          <p:cNvSpPr txBox="1"/>
          <p:nvPr/>
        </p:nvSpPr>
        <p:spPr>
          <a:xfrm>
            <a:off x="6610958" y="2209693"/>
            <a:ext cx="1390124" cy="1446550"/>
          </a:xfrm>
          <a:prstGeom prst="rect">
            <a:avLst/>
          </a:prstGeom>
          <a:noFill/>
        </p:spPr>
        <p:txBody>
          <a:bodyPr wrap="none" rtlCol="0">
            <a:spAutoFit/>
          </a:bodyPr>
          <a:lstStyle/>
          <a:p>
            <a:r>
              <a:rPr lang="en-US" altLang="zh-CN" sz="8800" b="1" dirty="0">
                <a:solidFill>
                  <a:srgbClr val="F8F8F8"/>
                </a:solidFill>
                <a:latin typeface="Impact" panose="020B0806030902050204" pitchFamily="34" charset="0"/>
                <a:ea typeface="微软雅黑" panose="020B0503020204020204" pitchFamily="34" charset="-122"/>
              </a:rPr>
              <a:t>03</a:t>
            </a:r>
            <a:endParaRPr lang="zh-CN" altLang="en-US" sz="28700" b="1" dirty="0">
              <a:solidFill>
                <a:srgbClr val="F8F8F8"/>
              </a:solidFill>
              <a:latin typeface="Impact" panose="020B0806030902050204" pitchFamily="34" charset="0"/>
              <a:ea typeface="微软雅黑" panose="020B0503020204020204" pitchFamily="34" charset="-122"/>
            </a:endParaRPr>
          </a:p>
        </p:txBody>
      </p:sp>
      <p:sp>
        <p:nvSpPr>
          <p:cNvPr id="14" name="文本框 13"/>
          <p:cNvSpPr txBox="1"/>
          <p:nvPr/>
        </p:nvSpPr>
        <p:spPr>
          <a:xfrm>
            <a:off x="9356789" y="2209693"/>
            <a:ext cx="1354858" cy="1446550"/>
          </a:xfrm>
          <a:prstGeom prst="rect">
            <a:avLst/>
          </a:prstGeom>
          <a:noFill/>
        </p:spPr>
        <p:txBody>
          <a:bodyPr wrap="none" rtlCol="0">
            <a:spAutoFit/>
          </a:bodyPr>
          <a:lstStyle/>
          <a:p>
            <a:r>
              <a:rPr lang="en-US" altLang="zh-CN" sz="8800" b="1" dirty="0">
                <a:solidFill>
                  <a:srgbClr val="F8F8F8"/>
                </a:solidFill>
                <a:latin typeface="Impact" panose="020B0806030902050204" pitchFamily="34" charset="0"/>
                <a:ea typeface="微软雅黑" panose="020B0503020204020204" pitchFamily="34" charset="-122"/>
              </a:rPr>
              <a:t>04</a:t>
            </a:r>
            <a:endParaRPr lang="zh-CN" altLang="en-US" sz="28700" b="1" dirty="0">
              <a:solidFill>
                <a:srgbClr val="F8F8F8"/>
              </a:solidFill>
              <a:latin typeface="Impact" panose="020B0806030902050204" pitchFamily="34" charset="0"/>
              <a:ea typeface="微软雅黑" panose="020B0503020204020204" pitchFamily="34" charset="-122"/>
            </a:endParaRPr>
          </a:p>
        </p:txBody>
      </p:sp>
      <p:sp>
        <p:nvSpPr>
          <p:cNvPr id="15" name="文本框 14"/>
          <p:cNvSpPr txBox="1"/>
          <p:nvPr/>
        </p:nvSpPr>
        <p:spPr>
          <a:xfrm>
            <a:off x="1158735" y="4621392"/>
            <a:ext cx="1710306" cy="1077218"/>
          </a:xfrm>
          <a:prstGeom prst="rect">
            <a:avLst/>
          </a:prstGeom>
          <a:noFill/>
        </p:spPr>
        <p:txBody>
          <a:bodyPr wrap="square" rtlCol="0">
            <a:spAutoFit/>
          </a:bodyPr>
          <a:lstStyle/>
          <a:p>
            <a:pPr algn="ctr"/>
            <a:r>
              <a:rPr lang="zh-CN" altLang="en-US" sz="1600" dirty="0">
                <a:solidFill>
                  <a:schemeClr val="bg1">
                    <a:lumMod val="50000"/>
                  </a:schemeClr>
                </a:solidFill>
                <a:latin typeface="微软雅黑" panose="020B0503020204020204" pitchFamily="34" charset="-122"/>
                <a:ea typeface="微软雅黑" panose="020B0503020204020204" pitchFamily="34" charset="-122"/>
              </a:rPr>
              <a:t>单击此处添加您的编辑文字标题您的团队名称您的公司名称</a:t>
            </a:r>
          </a:p>
        </p:txBody>
      </p:sp>
      <p:sp>
        <p:nvSpPr>
          <p:cNvPr id="17" name="文本框 16"/>
          <p:cNvSpPr txBox="1"/>
          <p:nvPr/>
        </p:nvSpPr>
        <p:spPr>
          <a:xfrm>
            <a:off x="3996440" y="4621392"/>
            <a:ext cx="1710306" cy="1077218"/>
          </a:xfrm>
          <a:prstGeom prst="rect">
            <a:avLst/>
          </a:prstGeom>
          <a:noFill/>
        </p:spPr>
        <p:txBody>
          <a:bodyPr wrap="square" rtlCol="0">
            <a:spAutoFit/>
          </a:bodyPr>
          <a:lstStyle/>
          <a:p>
            <a:pPr algn="ctr"/>
            <a:r>
              <a:rPr lang="zh-CN" altLang="en-US" sz="1600" dirty="0">
                <a:solidFill>
                  <a:schemeClr val="bg1">
                    <a:lumMod val="50000"/>
                  </a:schemeClr>
                </a:solidFill>
                <a:latin typeface="微软雅黑" panose="020B0503020204020204" pitchFamily="34" charset="-122"/>
                <a:ea typeface="微软雅黑" panose="020B0503020204020204" pitchFamily="34" charset="-122"/>
              </a:rPr>
              <a:t>单击此处添加您的编辑文字标题您的团队名称您的公司名称</a:t>
            </a:r>
          </a:p>
        </p:txBody>
      </p:sp>
      <p:sp>
        <p:nvSpPr>
          <p:cNvPr id="18" name="文本框 17"/>
          <p:cNvSpPr txBox="1"/>
          <p:nvPr/>
        </p:nvSpPr>
        <p:spPr>
          <a:xfrm>
            <a:off x="6463704" y="4621392"/>
            <a:ext cx="1710306" cy="1077218"/>
          </a:xfrm>
          <a:prstGeom prst="rect">
            <a:avLst/>
          </a:prstGeom>
          <a:noFill/>
        </p:spPr>
        <p:txBody>
          <a:bodyPr wrap="square" rtlCol="0">
            <a:spAutoFit/>
          </a:bodyPr>
          <a:lstStyle/>
          <a:p>
            <a:pPr algn="ctr"/>
            <a:r>
              <a:rPr lang="zh-CN" altLang="en-US" sz="1600" dirty="0">
                <a:solidFill>
                  <a:schemeClr val="bg1">
                    <a:lumMod val="50000"/>
                  </a:schemeClr>
                </a:solidFill>
                <a:latin typeface="微软雅黑" panose="020B0503020204020204" pitchFamily="34" charset="-122"/>
                <a:ea typeface="微软雅黑" panose="020B0503020204020204" pitchFamily="34" charset="-122"/>
              </a:rPr>
              <a:t>单击此处添加您的编辑文字标题您的团队名称您的公司名称</a:t>
            </a:r>
          </a:p>
        </p:txBody>
      </p:sp>
      <p:sp>
        <p:nvSpPr>
          <p:cNvPr id="19" name="文本框 18"/>
          <p:cNvSpPr txBox="1"/>
          <p:nvPr/>
        </p:nvSpPr>
        <p:spPr>
          <a:xfrm>
            <a:off x="9327723" y="4621392"/>
            <a:ext cx="1710306" cy="1077218"/>
          </a:xfrm>
          <a:prstGeom prst="rect">
            <a:avLst/>
          </a:prstGeom>
          <a:noFill/>
        </p:spPr>
        <p:txBody>
          <a:bodyPr wrap="square" rtlCol="0">
            <a:spAutoFit/>
          </a:bodyPr>
          <a:lstStyle/>
          <a:p>
            <a:pPr algn="ctr"/>
            <a:r>
              <a:rPr lang="zh-CN" altLang="en-US" sz="1600" dirty="0">
                <a:solidFill>
                  <a:schemeClr val="bg1">
                    <a:lumMod val="50000"/>
                  </a:schemeClr>
                </a:solidFill>
                <a:latin typeface="微软雅黑" panose="020B0503020204020204" pitchFamily="34" charset="-122"/>
                <a:ea typeface="微软雅黑" panose="020B0503020204020204" pitchFamily="34" charset="-122"/>
              </a:rPr>
              <a:t>单击此处添加您的编辑文字标题您的团队名称您的公司名称</a:t>
            </a:r>
          </a:p>
        </p:txBody>
      </p:sp>
      <p:sp>
        <p:nvSpPr>
          <p:cNvPr id="20" name="文本框 19"/>
          <p:cNvSpPr txBox="1"/>
          <p:nvPr/>
        </p:nvSpPr>
        <p:spPr>
          <a:xfrm>
            <a:off x="1655667" y="3445872"/>
            <a:ext cx="1368152" cy="338554"/>
          </a:xfrm>
          <a:prstGeom prst="rect">
            <a:avLst/>
          </a:prstGeom>
          <a:noFill/>
        </p:spPr>
        <p:txBody>
          <a:bodyPr wrap="square" rtlCol="0">
            <a:spAutoFit/>
          </a:bodyPr>
          <a:lstStyle/>
          <a:p>
            <a:r>
              <a:rPr lang="zh-CN" altLang="en-US" sz="1600" b="1" dirty="0">
                <a:solidFill>
                  <a:schemeClr val="bg1"/>
                </a:solidFill>
                <a:latin typeface="微软雅黑" panose="020B0503020204020204" pitchFamily="34" charset="-122"/>
                <a:ea typeface="微软雅黑" panose="020B0503020204020204" pitchFamily="34" charset="-122"/>
              </a:rPr>
              <a:t>编辑文字</a:t>
            </a:r>
          </a:p>
        </p:txBody>
      </p:sp>
      <p:sp>
        <p:nvSpPr>
          <p:cNvPr id="21" name="文本框 20"/>
          <p:cNvSpPr txBox="1"/>
          <p:nvPr/>
        </p:nvSpPr>
        <p:spPr>
          <a:xfrm>
            <a:off x="4329743" y="3445872"/>
            <a:ext cx="1368152" cy="338554"/>
          </a:xfrm>
          <a:prstGeom prst="rect">
            <a:avLst/>
          </a:prstGeom>
          <a:noFill/>
        </p:spPr>
        <p:txBody>
          <a:bodyPr wrap="square" rtlCol="0">
            <a:spAutoFit/>
          </a:bodyPr>
          <a:lstStyle/>
          <a:p>
            <a:r>
              <a:rPr lang="zh-CN" altLang="en-US" sz="1600" b="1" dirty="0">
                <a:solidFill>
                  <a:schemeClr val="bg1"/>
                </a:solidFill>
                <a:latin typeface="微软雅黑" panose="020B0503020204020204" pitchFamily="34" charset="-122"/>
                <a:ea typeface="微软雅黑" panose="020B0503020204020204" pitchFamily="34" charset="-122"/>
              </a:rPr>
              <a:t>编辑文字</a:t>
            </a:r>
          </a:p>
        </p:txBody>
      </p:sp>
      <p:sp>
        <p:nvSpPr>
          <p:cNvPr id="22" name="文本框 21"/>
          <p:cNvSpPr txBox="1"/>
          <p:nvPr/>
        </p:nvSpPr>
        <p:spPr>
          <a:xfrm>
            <a:off x="6837267" y="3445872"/>
            <a:ext cx="1368152" cy="338554"/>
          </a:xfrm>
          <a:prstGeom prst="rect">
            <a:avLst/>
          </a:prstGeom>
          <a:noFill/>
        </p:spPr>
        <p:txBody>
          <a:bodyPr wrap="square" rtlCol="0">
            <a:spAutoFit/>
          </a:bodyPr>
          <a:lstStyle/>
          <a:p>
            <a:r>
              <a:rPr lang="zh-CN" altLang="en-US" sz="1600" b="1" dirty="0">
                <a:solidFill>
                  <a:schemeClr val="bg1"/>
                </a:solidFill>
                <a:latin typeface="微软雅黑" panose="020B0503020204020204" pitchFamily="34" charset="-122"/>
                <a:ea typeface="微软雅黑" panose="020B0503020204020204" pitchFamily="34" charset="-122"/>
              </a:rPr>
              <a:t>编辑文字</a:t>
            </a:r>
          </a:p>
        </p:txBody>
      </p:sp>
      <p:sp>
        <p:nvSpPr>
          <p:cNvPr id="23" name="文本框 22"/>
          <p:cNvSpPr txBox="1"/>
          <p:nvPr/>
        </p:nvSpPr>
        <p:spPr>
          <a:xfrm>
            <a:off x="9536923" y="3445872"/>
            <a:ext cx="1368152" cy="338554"/>
          </a:xfrm>
          <a:prstGeom prst="rect">
            <a:avLst/>
          </a:prstGeom>
          <a:noFill/>
        </p:spPr>
        <p:txBody>
          <a:bodyPr wrap="square" rtlCol="0">
            <a:spAutoFit/>
          </a:bodyPr>
          <a:lstStyle/>
          <a:p>
            <a:r>
              <a:rPr lang="zh-CN" altLang="en-US" sz="1600" b="1" dirty="0">
                <a:solidFill>
                  <a:schemeClr val="bg1"/>
                </a:solidFill>
                <a:latin typeface="微软雅黑" panose="020B0503020204020204" pitchFamily="34" charset="-122"/>
                <a:ea typeface="微软雅黑" panose="020B0503020204020204" pitchFamily="34" charset="-122"/>
              </a:rPr>
              <a:t>编辑文字</a:t>
            </a:r>
          </a:p>
        </p:txBody>
      </p:sp>
    </p:spTree>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par>
                          <p:cTn id="8" fill="hold">
                            <p:stCondLst>
                              <p:cond delay="500"/>
                            </p:stCondLst>
                            <p:childTnLst>
                              <p:par>
                                <p:cTn id="9" presetID="2" presetClass="entr" presetSubtype="1"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ppt_x"/>
                                          </p:val>
                                        </p:tav>
                                        <p:tav tm="100000">
                                          <p:val>
                                            <p:strVal val="#ppt_x"/>
                                          </p:val>
                                        </p:tav>
                                      </p:tavLst>
                                    </p:anim>
                                    <p:anim calcmode="lin" valueType="num">
                                      <p:cBhvr additive="base">
                                        <p:cTn id="12" dur="500" fill="hold"/>
                                        <p:tgtEl>
                                          <p:spTgt spid="20"/>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500" fill="hold"/>
                                        <p:tgtEl>
                                          <p:spTgt spid="21"/>
                                        </p:tgtEl>
                                        <p:attrNameLst>
                                          <p:attrName>ppt_x</p:attrName>
                                        </p:attrNameLst>
                                      </p:cBhvr>
                                      <p:tavLst>
                                        <p:tav tm="0">
                                          <p:val>
                                            <p:strVal val="#ppt_x"/>
                                          </p:val>
                                        </p:tav>
                                        <p:tav tm="100000">
                                          <p:val>
                                            <p:strVal val="#ppt_x"/>
                                          </p:val>
                                        </p:tav>
                                      </p:tavLst>
                                    </p:anim>
                                    <p:anim calcmode="lin" valueType="num">
                                      <p:cBhvr additive="base">
                                        <p:cTn id="20" dur="500" fill="hold"/>
                                        <p:tgtEl>
                                          <p:spTgt spid="21"/>
                                        </p:tgtEl>
                                        <p:attrNameLst>
                                          <p:attrName>ppt_y</p:attrName>
                                        </p:attrNameLst>
                                      </p:cBhvr>
                                      <p:tavLst>
                                        <p:tav tm="0">
                                          <p:val>
                                            <p:strVal val="0-#ppt_h/2"/>
                                          </p:val>
                                        </p:tav>
                                        <p:tav tm="100000">
                                          <p:val>
                                            <p:strVal val="#ppt_y"/>
                                          </p:val>
                                        </p:tav>
                                      </p:tavLst>
                                    </p:anim>
                                  </p:childTnLst>
                                </p:cTn>
                              </p:par>
                              <p:par>
                                <p:cTn id="21" presetID="2" presetClass="entr" presetSubtype="1"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0-#ppt_h/2"/>
                                          </p:val>
                                        </p:tav>
                                        <p:tav tm="100000">
                                          <p:val>
                                            <p:strVal val="#ppt_y"/>
                                          </p:val>
                                        </p:tav>
                                      </p:tavLst>
                                    </p:anim>
                                  </p:childTnLst>
                                </p:cTn>
                              </p:par>
                              <p:par>
                                <p:cTn id="25" presetID="2" presetClass="entr" presetSubtype="1"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anim calcmode="lin" valueType="num">
                                      <p:cBhvr additive="base">
                                        <p:cTn id="27" dur="500" fill="hold"/>
                                        <p:tgtEl>
                                          <p:spTgt spid="23"/>
                                        </p:tgtEl>
                                        <p:attrNameLst>
                                          <p:attrName>ppt_x</p:attrName>
                                        </p:attrNameLst>
                                      </p:cBhvr>
                                      <p:tavLst>
                                        <p:tav tm="0">
                                          <p:val>
                                            <p:strVal val="#ppt_x"/>
                                          </p:val>
                                        </p:tav>
                                        <p:tav tm="100000">
                                          <p:val>
                                            <p:strVal val="#ppt_x"/>
                                          </p:val>
                                        </p:tav>
                                      </p:tavLst>
                                    </p:anim>
                                    <p:anim calcmode="lin" valueType="num">
                                      <p:cBhvr additive="base">
                                        <p:cTn id="28" dur="500" fill="hold"/>
                                        <p:tgtEl>
                                          <p:spTgt spid="23"/>
                                        </p:tgtEl>
                                        <p:attrNameLst>
                                          <p:attrName>ppt_y</p:attrName>
                                        </p:attrNameLst>
                                      </p:cBhvr>
                                      <p:tavLst>
                                        <p:tav tm="0">
                                          <p:val>
                                            <p:strVal val="0-#ppt_h/2"/>
                                          </p:val>
                                        </p:tav>
                                        <p:tav tm="100000">
                                          <p:val>
                                            <p:strVal val="#ppt_y"/>
                                          </p:val>
                                        </p:tav>
                                      </p:tavLst>
                                    </p:anim>
                                  </p:childTnLst>
                                </p:cTn>
                              </p:par>
                              <p:par>
                                <p:cTn id="29" presetID="2" presetClass="entr" presetSubtype="1"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0-#ppt_h/2"/>
                                          </p:val>
                                        </p:tav>
                                        <p:tav tm="100000">
                                          <p:val>
                                            <p:strVal val="#ppt_y"/>
                                          </p:val>
                                        </p:tav>
                                      </p:tavLst>
                                    </p:anim>
                                  </p:childTnLst>
                                </p:cTn>
                              </p:par>
                              <p:par>
                                <p:cTn id="33" presetID="2" presetClass="entr" presetSubtype="1" fill="hold" grpId="0" nodeType="withEffect">
                                  <p:stCondLst>
                                    <p:cond delay="0"/>
                                  </p:stCondLst>
                                  <p:childTnLst>
                                    <p:set>
                                      <p:cBhvr>
                                        <p:cTn id="34" dur="1" fill="hold">
                                          <p:stCondLst>
                                            <p:cond delay="0"/>
                                          </p:stCondLst>
                                        </p:cTn>
                                        <p:tgtEl>
                                          <p:spTgt spid="22"/>
                                        </p:tgtEl>
                                        <p:attrNameLst>
                                          <p:attrName>style.visibility</p:attrName>
                                        </p:attrNameLst>
                                      </p:cBhvr>
                                      <p:to>
                                        <p:strVal val="visible"/>
                                      </p:to>
                                    </p:set>
                                    <p:anim calcmode="lin" valueType="num">
                                      <p:cBhvr additive="base">
                                        <p:cTn id="35" dur="500" fill="hold"/>
                                        <p:tgtEl>
                                          <p:spTgt spid="22"/>
                                        </p:tgtEl>
                                        <p:attrNameLst>
                                          <p:attrName>ppt_x</p:attrName>
                                        </p:attrNameLst>
                                      </p:cBhvr>
                                      <p:tavLst>
                                        <p:tav tm="0">
                                          <p:val>
                                            <p:strVal val="#ppt_x"/>
                                          </p:val>
                                        </p:tav>
                                        <p:tav tm="100000">
                                          <p:val>
                                            <p:strVal val="#ppt_x"/>
                                          </p:val>
                                        </p:tav>
                                      </p:tavLst>
                                    </p:anim>
                                    <p:anim calcmode="lin" valueType="num">
                                      <p:cBhvr additive="base">
                                        <p:cTn id="36" dur="500" fill="hold"/>
                                        <p:tgtEl>
                                          <p:spTgt spid="22"/>
                                        </p:tgtEl>
                                        <p:attrNameLst>
                                          <p:attrName>ppt_y</p:attrName>
                                        </p:attrNameLst>
                                      </p:cBhvr>
                                      <p:tavLst>
                                        <p:tav tm="0">
                                          <p:val>
                                            <p:strVal val="0-#ppt_h/2"/>
                                          </p:val>
                                        </p:tav>
                                        <p:tav tm="100000">
                                          <p:val>
                                            <p:strVal val="#ppt_y"/>
                                          </p:val>
                                        </p:tav>
                                      </p:tavLst>
                                    </p:anim>
                                  </p:childTnLst>
                                </p:cTn>
                              </p:par>
                              <p:par>
                                <p:cTn id="37" presetID="2" presetClass="entr" presetSubtype="1" fill="hold" grpId="0" nodeType="withEffect">
                                  <p:stCondLst>
                                    <p:cond delay="0"/>
                                  </p:stCondLst>
                                  <p:childTnLst>
                                    <p:set>
                                      <p:cBhvr>
                                        <p:cTn id="38" dur="1" fill="hold">
                                          <p:stCondLst>
                                            <p:cond delay="0"/>
                                          </p:stCondLst>
                                        </p:cTn>
                                        <p:tgtEl>
                                          <p:spTgt spid="9"/>
                                        </p:tgtEl>
                                        <p:attrNameLst>
                                          <p:attrName>style.visibility</p:attrName>
                                        </p:attrNameLst>
                                      </p:cBhvr>
                                      <p:to>
                                        <p:strVal val="visible"/>
                                      </p:to>
                                    </p:set>
                                    <p:anim calcmode="lin" valueType="num">
                                      <p:cBhvr additive="base">
                                        <p:cTn id="39" dur="500" fill="hold"/>
                                        <p:tgtEl>
                                          <p:spTgt spid="9"/>
                                        </p:tgtEl>
                                        <p:attrNameLst>
                                          <p:attrName>ppt_x</p:attrName>
                                        </p:attrNameLst>
                                      </p:cBhvr>
                                      <p:tavLst>
                                        <p:tav tm="0">
                                          <p:val>
                                            <p:strVal val="#ppt_x"/>
                                          </p:val>
                                        </p:tav>
                                        <p:tav tm="100000">
                                          <p:val>
                                            <p:strVal val="#ppt_x"/>
                                          </p:val>
                                        </p:tav>
                                      </p:tavLst>
                                    </p:anim>
                                    <p:anim calcmode="lin" valueType="num">
                                      <p:cBhvr additive="base">
                                        <p:cTn id="40" dur="500" fill="hold"/>
                                        <p:tgtEl>
                                          <p:spTgt spid="9"/>
                                        </p:tgtEl>
                                        <p:attrNameLst>
                                          <p:attrName>ppt_y</p:attrName>
                                        </p:attrNameLst>
                                      </p:cBhvr>
                                      <p:tavLst>
                                        <p:tav tm="0">
                                          <p:val>
                                            <p:strVal val="0-#ppt_h/2"/>
                                          </p:val>
                                        </p:tav>
                                        <p:tav tm="100000">
                                          <p:val>
                                            <p:strVal val="#ppt_y"/>
                                          </p:val>
                                        </p:tav>
                                      </p:tavLst>
                                    </p:anim>
                                  </p:childTnLst>
                                </p:cTn>
                              </p:par>
                            </p:childTnLst>
                          </p:cTn>
                        </p:par>
                        <p:par>
                          <p:cTn id="41" fill="hold">
                            <p:stCondLst>
                              <p:cond delay="1000"/>
                            </p:stCondLst>
                            <p:childTnLst>
                              <p:par>
                                <p:cTn id="42" presetID="50" presetClass="entr" presetSubtype="0" decel="100000" fill="hold" grpId="0" nodeType="afterEffect">
                                  <p:stCondLst>
                                    <p:cond delay="0"/>
                                  </p:stCondLst>
                                  <p:iterate type="lt">
                                    <p:tmPct val="5000"/>
                                  </p:iterate>
                                  <p:childTnLst>
                                    <p:set>
                                      <p:cBhvr>
                                        <p:cTn id="43" dur="1" fill="hold">
                                          <p:stCondLst>
                                            <p:cond delay="0"/>
                                          </p:stCondLst>
                                        </p:cTn>
                                        <p:tgtEl>
                                          <p:spTgt spid="11"/>
                                        </p:tgtEl>
                                        <p:attrNameLst>
                                          <p:attrName>style.visibility</p:attrName>
                                        </p:attrNameLst>
                                      </p:cBhvr>
                                      <p:to>
                                        <p:strVal val="visible"/>
                                      </p:to>
                                    </p:set>
                                    <p:anim calcmode="lin" valueType="num">
                                      <p:cBhvr>
                                        <p:cTn id="44" dur="500" fill="hold"/>
                                        <p:tgtEl>
                                          <p:spTgt spid="11"/>
                                        </p:tgtEl>
                                        <p:attrNameLst>
                                          <p:attrName>ppt_w</p:attrName>
                                        </p:attrNameLst>
                                      </p:cBhvr>
                                      <p:tavLst>
                                        <p:tav tm="0">
                                          <p:val>
                                            <p:strVal val="#ppt_w+.3"/>
                                          </p:val>
                                        </p:tav>
                                        <p:tav tm="100000">
                                          <p:val>
                                            <p:strVal val="#ppt_w"/>
                                          </p:val>
                                        </p:tav>
                                      </p:tavLst>
                                    </p:anim>
                                    <p:anim calcmode="lin" valueType="num">
                                      <p:cBhvr>
                                        <p:cTn id="45" dur="500" fill="hold"/>
                                        <p:tgtEl>
                                          <p:spTgt spid="11"/>
                                        </p:tgtEl>
                                        <p:attrNameLst>
                                          <p:attrName>ppt_h</p:attrName>
                                        </p:attrNameLst>
                                      </p:cBhvr>
                                      <p:tavLst>
                                        <p:tav tm="0">
                                          <p:val>
                                            <p:strVal val="#ppt_h"/>
                                          </p:val>
                                        </p:tav>
                                        <p:tav tm="100000">
                                          <p:val>
                                            <p:strVal val="#ppt_h"/>
                                          </p:val>
                                        </p:tav>
                                      </p:tavLst>
                                    </p:anim>
                                    <p:animEffect transition="in" filter="fade">
                                      <p:cBhvr>
                                        <p:cTn id="46" dur="500"/>
                                        <p:tgtEl>
                                          <p:spTgt spid="11"/>
                                        </p:tgtEl>
                                      </p:cBhvr>
                                    </p:animEffect>
                                  </p:childTnLst>
                                </p:cTn>
                              </p:par>
                              <p:par>
                                <p:cTn id="47" presetID="50" presetClass="entr" presetSubtype="0" decel="100000" fill="hold" grpId="0" nodeType="withEffect">
                                  <p:stCondLst>
                                    <p:cond delay="0"/>
                                  </p:stCondLst>
                                  <p:iterate type="lt">
                                    <p:tmPct val="5000"/>
                                  </p:iterate>
                                  <p:childTnLst>
                                    <p:set>
                                      <p:cBhvr>
                                        <p:cTn id="48" dur="1" fill="hold">
                                          <p:stCondLst>
                                            <p:cond delay="0"/>
                                          </p:stCondLst>
                                        </p:cTn>
                                        <p:tgtEl>
                                          <p:spTgt spid="12"/>
                                        </p:tgtEl>
                                        <p:attrNameLst>
                                          <p:attrName>style.visibility</p:attrName>
                                        </p:attrNameLst>
                                      </p:cBhvr>
                                      <p:to>
                                        <p:strVal val="visible"/>
                                      </p:to>
                                    </p:set>
                                    <p:anim calcmode="lin" valueType="num">
                                      <p:cBhvr>
                                        <p:cTn id="49" dur="500" fill="hold"/>
                                        <p:tgtEl>
                                          <p:spTgt spid="12"/>
                                        </p:tgtEl>
                                        <p:attrNameLst>
                                          <p:attrName>ppt_w</p:attrName>
                                        </p:attrNameLst>
                                      </p:cBhvr>
                                      <p:tavLst>
                                        <p:tav tm="0">
                                          <p:val>
                                            <p:strVal val="#ppt_w+.3"/>
                                          </p:val>
                                        </p:tav>
                                        <p:tav tm="100000">
                                          <p:val>
                                            <p:strVal val="#ppt_w"/>
                                          </p:val>
                                        </p:tav>
                                      </p:tavLst>
                                    </p:anim>
                                    <p:anim calcmode="lin" valueType="num">
                                      <p:cBhvr>
                                        <p:cTn id="50" dur="500" fill="hold"/>
                                        <p:tgtEl>
                                          <p:spTgt spid="12"/>
                                        </p:tgtEl>
                                        <p:attrNameLst>
                                          <p:attrName>ppt_h</p:attrName>
                                        </p:attrNameLst>
                                      </p:cBhvr>
                                      <p:tavLst>
                                        <p:tav tm="0">
                                          <p:val>
                                            <p:strVal val="#ppt_h"/>
                                          </p:val>
                                        </p:tav>
                                        <p:tav tm="100000">
                                          <p:val>
                                            <p:strVal val="#ppt_h"/>
                                          </p:val>
                                        </p:tav>
                                      </p:tavLst>
                                    </p:anim>
                                    <p:animEffect transition="in" filter="fade">
                                      <p:cBhvr>
                                        <p:cTn id="51" dur="500"/>
                                        <p:tgtEl>
                                          <p:spTgt spid="12"/>
                                        </p:tgtEl>
                                      </p:cBhvr>
                                    </p:animEffect>
                                  </p:childTnLst>
                                </p:cTn>
                              </p:par>
                              <p:par>
                                <p:cTn id="52" presetID="50" presetClass="entr" presetSubtype="0" decel="100000" fill="hold" grpId="0" nodeType="withEffect">
                                  <p:stCondLst>
                                    <p:cond delay="0"/>
                                  </p:stCondLst>
                                  <p:iterate type="lt">
                                    <p:tmPct val="5000"/>
                                  </p:iterate>
                                  <p:childTnLst>
                                    <p:set>
                                      <p:cBhvr>
                                        <p:cTn id="53" dur="1" fill="hold">
                                          <p:stCondLst>
                                            <p:cond delay="0"/>
                                          </p:stCondLst>
                                        </p:cTn>
                                        <p:tgtEl>
                                          <p:spTgt spid="13"/>
                                        </p:tgtEl>
                                        <p:attrNameLst>
                                          <p:attrName>style.visibility</p:attrName>
                                        </p:attrNameLst>
                                      </p:cBhvr>
                                      <p:to>
                                        <p:strVal val="visible"/>
                                      </p:to>
                                    </p:set>
                                    <p:anim calcmode="lin" valueType="num">
                                      <p:cBhvr>
                                        <p:cTn id="54" dur="500" fill="hold"/>
                                        <p:tgtEl>
                                          <p:spTgt spid="13"/>
                                        </p:tgtEl>
                                        <p:attrNameLst>
                                          <p:attrName>ppt_w</p:attrName>
                                        </p:attrNameLst>
                                      </p:cBhvr>
                                      <p:tavLst>
                                        <p:tav tm="0">
                                          <p:val>
                                            <p:strVal val="#ppt_w+.3"/>
                                          </p:val>
                                        </p:tav>
                                        <p:tav tm="100000">
                                          <p:val>
                                            <p:strVal val="#ppt_w"/>
                                          </p:val>
                                        </p:tav>
                                      </p:tavLst>
                                    </p:anim>
                                    <p:anim calcmode="lin" valueType="num">
                                      <p:cBhvr>
                                        <p:cTn id="55" dur="500" fill="hold"/>
                                        <p:tgtEl>
                                          <p:spTgt spid="13"/>
                                        </p:tgtEl>
                                        <p:attrNameLst>
                                          <p:attrName>ppt_h</p:attrName>
                                        </p:attrNameLst>
                                      </p:cBhvr>
                                      <p:tavLst>
                                        <p:tav tm="0">
                                          <p:val>
                                            <p:strVal val="#ppt_h"/>
                                          </p:val>
                                        </p:tav>
                                        <p:tav tm="100000">
                                          <p:val>
                                            <p:strVal val="#ppt_h"/>
                                          </p:val>
                                        </p:tav>
                                      </p:tavLst>
                                    </p:anim>
                                    <p:animEffect transition="in" filter="fade">
                                      <p:cBhvr>
                                        <p:cTn id="56" dur="500"/>
                                        <p:tgtEl>
                                          <p:spTgt spid="13"/>
                                        </p:tgtEl>
                                      </p:cBhvr>
                                    </p:animEffect>
                                  </p:childTnLst>
                                </p:cTn>
                              </p:par>
                              <p:par>
                                <p:cTn id="57" presetID="50" presetClass="entr" presetSubtype="0" decel="100000" fill="hold" grpId="0" nodeType="withEffect">
                                  <p:stCondLst>
                                    <p:cond delay="0"/>
                                  </p:stCondLst>
                                  <p:iterate type="lt">
                                    <p:tmPct val="5000"/>
                                  </p:iterate>
                                  <p:childTnLst>
                                    <p:set>
                                      <p:cBhvr>
                                        <p:cTn id="58" dur="1" fill="hold">
                                          <p:stCondLst>
                                            <p:cond delay="0"/>
                                          </p:stCondLst>
                                        </p:cTn>
                                        <p:tgtEl>
                                          <p:spTgt spid="14"/>
                                        </p:tgtEl>
                                        <p:attrNameLst>
                                          <p:attrName>style.visibility</p:attrName>
                                        </p:attrNameLst>
                                      </p:cBhvr>
                                      <p:to>
                                        <p:strVal val="visible"/>
                                      </p:to>
                                    </p:set>
                                    <p:anim calcmode="lin" valueType="num">
                                      <p:cBhvr>
                                        <p:cTn id="59" dur="500" fill="hold"/>
                                        <p:tgtEl>
                                          <p:spTgt spid="14"/>
                                        </p:tgtEl>
                                        <p:attrNameLst>
                                          <p:attrName>ppt_w</p:attrName>
                                        </p:attrNameLst>
                                      </p:cBhvr>
                                      <p:tavLst>
                                        <p:tav tm="0">
                                          <p:val>
                                            <p:strVal val="#ppt_w+.3"/>
                                          </p:val>
                                        </p:tav>
                                        <p:tav tm="100000">
                                          <p:val>
                                            <p:strVal val="#ppt_w"/>
                                          </p:val>
                                        </p:tav>
                                      </p:tavLst>
                                    </p:anim>
                                    <p:anim calcmode="lin" valueType="num">
                                      <p:cBhvr>
                                        <p:cTn id="60" dur="500" fill="hold"/>
                                        <p:tgtEl>
                                          <p:spTgt spid="14"/>
                                        </p:tgtEl>
                                        <p:attrNameLst>
                                          <p:attrName>ppt_h</p:attrName>
                                        </p:attrNameLst>
                                      </p:cBhvr>
                                      <p:tavLst>
                                        <p:tav tm="0">
                                          <p:val>
                                            <p:strVal val="#ppt_h"/>
                                          </p:val>
                                        </p:tav>
                                        <p:tav tm="100000">
                                          <p:val>
                                            <p:strVal val="#ppt_h"/>
                                          </p:val>
                                        </p:tav>
                                      </p:tavLst>
                                    </p:anim>
                                    <p:animEffect transition="in" filter="fade">
                                      <p:cBhvr>
                                        <p:cTn id="61" dur="500"/>
                                        <p:tgtEl>
                                          <p:spTgt spid="14"/>
                                        </p:tgtEl>
                                      </p:cBhvr>
                                    </p:animEffect>
                                  </p:childTnLst>
                                </p:cTn>
                              </p:par>
                              <p:par>
                                <p:cTn id="62" presetID="42" presetClass="entr" presetSubtype="0" fill="hold" grpId="0" nodeType="withEffect">
                                  <p:stCondLst>
                                    <p:cond delay="0"/>
                                  </p:stCondLst>
                                  <p:childTnLst>
                                    <p:set>
                                      <p:cBhvr>
                                        <p:cTn id="63" dur="1" fill="hold">
                                          <p:stCondLst>
                                            <p:cond delay="0"/>
                                          </p:stCondLst>
                                        </p:cTn>
                                        <p:tgtEl>
                                          <p:spTgt spid="15"/>
                                        </p:tgtEl>
                                        <p:attrNameLst>
                                          <p:attrName>style.visibility</p:attrName>
                                        </p:attrNameLst>
                                      </p:cBhvr>
                                      <p:to>
                                        <p:strVal val="visible"/>
                                      </p:to>
                                    </p:set>
                                    <p:animEffect transition="in" filter="fade">
                                      <p:cBhvr>
                                        <p:cTn id="64" dur="1000"/>
                                        <p:tgtEl>
                                          <p:spTgt spid="15"/>
                                        </p:tgtEl>
                                      </p:cBhvr>
                                    </p:animEffect>
                                    <p:anim calcmode="lin" valueType="num">
                                      <p:cBhvr>
                                        <p:cTn id="65" dur="1000" fill="hold"/>
                                        <p:tgtEl>
                                          <p:spTgt spid="15"/>
                                        </p:tgtEl>
                                        <p:attrNameLst>
                                          <p:attrName>ppt_x</p:attrName>
                                        </p:attrNameLst>
                                      </p:cBhvr>
                                      <p:tavLst>
                                        <p:tav tm="0">
                                          <p:val>
                                            <p:strVal val="#ppt_x"/>
                                          </p:val>
                                        </p:tav>
                                        <p:tav tm="100000">
                                          <p:val>
                                            <p:strVal val="#ppt_x"/>
                                          </p:val>
                                        </p:tav>
                                      </p:tavLst>
                                    </p:anim>
                                    <p:anim calcmode="lin" valueType="num">
                                      <p:cBhvr>
                                        <p:cTn id="66" dur="1000" fill="hold"/>
                                        <p:tgtEl>
                                          <p:spTgt spid="15"/>
                                        </p:tgtEl>
                                        <p:attrNameLst>
                                          <p:attrName>ppt_y</p:attrName>
                                        </p:attrNameLst>
                                      </p:cBhvr>
                                      <p:tavLst>
                                        <p:tav tm="0">
                                          <p:val>
                                            <p:strVal val="#ppt_y+.1"/>
                                          </p:val>
                                        </p:tav>
                                        <p:tav tm="100000">
                                          <p:val>
                                            <p:strVal val="#ppt_y"/>
                                          </p:val>
                                        </p:tav>
                                      </p:tavLst>
                                    </p:anim>
                                  </p:childTnLst>
                                </p:cTn>
                              </p:par>
                              <p:par>
                                <p:cTn id="67" presetID="42" presetClass="entr" presetSubtype="0" fill="hold" grpId="0" nodeType="withEffect">
                                  <p:stCondLst>
                                    <p:cond delay="0"/>
                                  </p:stCondLst>
                                  <p:childTnLst>
                                    <p:set>
                                      <p:cBhvr>
                                        <p:cTn id="68" dur="1" fill="hold">
                                          <p:stCondLst>
                                            <p:cond delay="0"/>
                                          </p:stCondLst>
                                        </p:cTn>
                                        <p:tgtEl>
                                          <p:spTgt spid="17"/>
                                        </p:tgtEl>
                                        <p:attrNameLst>
                                          <p:attrName>style.visibility</p:attrName>
                                        </p:attrNameLst>
                                      </p:cBhvr>
                                      <p:to>
                                        <p:strVal val="visible"/>
                                      </p:to>
                                    </p:set>
                                    <p:animEffect transition="in" filter="fade">
                                      <p:cBhvr>
                                        <p:cTn id="69" dur="1000"/>
                                        <p:tgtEl>
                                          <p:spTgt spid="17"/>
                                        </p:tgtEl>
                                      </p:cBhvr>
                                    </p:animEffect>
                                    <p:anim calcmode="lin" valueType="num">
                                      <p:cBhvr>
                                        <p:cTn id="70" dur="1000" fill="hold"/>
                                        <p:tgtEl>
                                          <p:spTgt spid="17"/>
                                        </p:tgtEl>
                                        <p:attrNameLst>
                                          <p:attrName>ppt_x</p:attrName>
                                        </p:attrNameLst>
                                      </p:cBhvr>
                                      <p:tavLst>
                                        <p:tav tm="0">
                                          <p:val>
                                            <p:strVal val="#ppt_x"/>
                                          </p:val>
                                        </p:tav>
                                        <p:tav tm="100000">
                                          <p:val>
                                            <p:strVal val="#ppt_x"/>
                                          </p:val>
                                        </p:tav>
                                      </p:tavLst>
                                    </p:anim>
                                    <p:anim calcmode="lin" valueType="num">
                                      <p:cBhvr>
                                        <p:cTn id="71" dur="1000" fill="hold"/>
                                        <p:tgtEl>
                                          <p:spTgt spid="17"/>
                                        </p:tgtEl>
                                        <p:attrNameLst>
                                          <p:attrName>ppt_y</p:attrName>
                                        </p:attrNameLst>
                                      </p:cBhvr>
                                      <p:tavLst>
                                        <p:tav tm="0">
                                          <p:val>
                                            <p:strVal val="#ppt_y+.1"/>
                                          </p:val>
                                        </p:tav>
                                        <p:tav tm="100000">
                                          <p:val>
                                            <p:strVal val="#ppt_y"/>
                                          </p:val>
                                        </p:tav>
                                      </p:tavLst>
                                    </p:anim>
                                  </p:childTnLst>
                                </p:cTn>
                              </p:par>
                              <p:par>
                                <p:cTn id="72" presetID="42" presetClass="entr" presetSubtype="0" fill="hold" grpId="0" nodeType="withEffect">
                                  <p:stCondLst>
                                    <p:cond delay="0"/>
                                  </p:stCondLst>
                                  <p:childTnLst>
                                    <p:set>
                                      <p:cBhvr>
                                        <p:cTn id="73" dur="1" fill="hold">
                                          <p:stCondLst>
                                            <p:cond delay="0"/>
                                          </p:stCondLst>
                                        </p:cTn>
                                        <p:tgtEl>
                                          <p:spTgt spid="18"/>
                                        </p:tgtEl>
                                        <p:attrNameLst>
                                          <p:attrName>style.visibility</p:attrName>
                                        </p:attrNameLst>
                                      </p:cBhvr>
                                      <p:to>
                                        <p:strVal val="visible"/>
                                      </p:to>
                                    </p:set>
                                    <p:animEffect transition="in" filter="fade">
                                      <p:cBhvr>
                                        <p:cTn id="74" dur="1000"/>
                                        <p:tgtEl>
                                          <p:spTgt spid="18"/>
                                        </p:tgtEl>
                                      </p:cBhvr>
                                    </p:animEffect>
                                    <p:anim calcmode="lin" valueType="num">
                                      <p:cBhvr>
                                        <p:cTn id="75" dur="1000" fill="hold"/>
                                        <p:tgtEl>
                                          <p:spTgt spid="18"/>
                                        </p:tgtEl>
                                        <p:attrNameLst>
                                          <p:attrName>ppt_x</p:attrName>
                                        </p:attrNameLst>
                                      </p:cBhvr>
                                      <p:tavLst>
                                        <p:tav tm="0">
                                          <p:val>
                                            <p:strVal val="#ppt_x"/>
                                          </p:val>
                                        </p:tav>
                                        <p:tav tm="100000">
                                          <p:val>
                                            <p:strVal val="#ppt_x"/>
                                          </p:val>
                                        </p:tav>
                                      </p:tavLst>
                                    </p:anim>
                                    <p:anim calcmode="lin" valueType="num">
                                      <p:cBhvr>
                                        <p:cTn id="76" dur="1000" fill="hold"/>
                                        <p:tgtEl>
                                          <p:spTgt spid="18"/>
                                        </p:tgtEl>
                                        <p:attrNameLst>
                                          <p:attrName>ppt_y</p:attrName>
                                        </p:attrNameLst>
                                      </p:cBhvr>
                                      <p:tavLst>
                                        <p:tav tm="0">
                                          <p:val>
                                            <p:strVal val="#ppt_y+.1"/>
                                          </p:val>
                                        </p:tav>
                                        <p:tav tm="100000">
                                          <p:val>
                                            <p:strVal val="#ppt_y"/>
                                          </p:val>
                                        </p:tav>
                                      </p:tavLst>
                                    </p:anim>
                                  </p:childTnLst>
                                </p:cTn>
                              </p:par>
                              <p:par>
                                <p:cTn id="77" presetID="42" presetClass="entr" presetSubtype="0" fill="hold" grpId="0" nodeType="withEffect">
                                  <p:stCondLst>
                                    <p:cond delay="0"/>
                                  </p:stCondLst>
                                  <p:childTnLst>
                                    <p:set>
                                      <p:cBhvr>
                                        <p:cTn id="78" dur="1" fill="hold">
                                          <p:stCondLst>
                                            <p:cond delay="0"/>
                                          </p:stCondLst>
                                        </p:cTn>
                                        <p:tgtEl>
                                          <p:spTgt spid="19"/>
                                        </p:tgtEl>
                                        <p:attrNameLst>
                                          <p:attrName>style.visibility</p:attrName>
                                        </p:attrNameLst>
                                      </p:cBhvr>
                                      <p:to>
                                        <p:strVal val="visible"/>
                                      </p:to>
                                    </p:set>
                                    <p:animEffect transition="in" filter="fade">
                                      <p:cBhvr>
                                        <p:cTn id="79" dur="1000"/>
                                        <p:tgtEl>
                                          <p:spTgt spid="19"/>
                                        </p:tgtEl>
                                      </p:cBhvr>
                                    </p:animEffect>
                                    <p:anim calcmode="lin" valueType="num">
                                      <p:cBhvr>
                                        <p:cTn id="80" dur="1000" fill="hold"/>
                                        <p:tgtEl>
                                          <p:spTgt spid="19"/>
                                        </p:tgtEl>
                                        <p:attrNameLst>
                                          <p:attrName>ppt_x</p:attrName>
                                        </p:attrNameLst>
                                      </p:cBhvr>
                                      <p:tavLst>
                                        <p:tav tm="0">
                                          <p:val>
                                            <p:strVal val="#ppt_x"/>
                                          </p:val>
                                        </p:tav>
                                        <p:tav tm="100000">
                                          <p:val>
                                            <p:strVal val="#ppt_x"/>
                                          </p:val>
                                        </p:tav>
                                      </p:tavLst>
                                    </p:anim>
                                    <p:anim calcmode="lin" valueType="num">
                                      <p:cBhvr>
                                        <p:cTn id="81"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p:bldP spid="12" grpId="0"/>
      <p:bldP spid="13" grpId="0"/>
      <p:bldP spid="14" grpId="0"/>
      <p:bldP spid="15" grpId="0"/>
      <p:bldP spid="17" grpId="0"/>
      <p:bldP spid="18" grpId="0"/>
      <p:bldP spid="19" grpId="0"/>
      <p:bldP spid="20" grpId="0"/>
      <p:bldP spid="21" grpId="0"/>
      <p:bldP spid="22" grpId="0"/>
      <p:bldP spid="2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图片 2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40"/>
            <a:ext cx="12190413" cy="6857107"/>
          </a:xfrm>
          <a:prstGeom prst="rect">
            <a:avLst/>
          </a:prstGeom>
        </p:spPr>
      </p:pic>
      <p:pic>
        <p:nvPicPr>
          <p:cNvPr id="31" name="图片 3074" descr="题字"/>
          <p:cNvPicPr>
            <a:picLocks noChangeAspect="1" noChangeArrowheads="1"/>
          </p:cNvPicPr>
          <p:nvPr/>
        </p:nvPicPr>
        <p:blipFill>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rcRect l="58664" t="33194" b="23750"/>
          <a:stretch>
            <a:fillRect/>
          </a:stretch>
        </p:blipFill>
        <p:spPr bwMode="auto">
          <a:xfrm>
            <a:off x="6543391" y="1776329"/>
            <a:ext cx="3415714" cy="2668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_14"/>
          <p:cNvSpPr txBox="1">
            <a:spLocks noChangeArrowheads="1"/>
          </p:cNvSpPr>
          <p:nvPr/>
        </p:nvSpPr>
        <p:spPr bwMode="auto">
          <a:xfrm>
            <a:off x="3768556" y="1448947"/>
            <a:ext cx="2070294" cy="180292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fontAlgn="base">
              <a:spcBef>
                <a:spcPct val="0"/>
              </a:spcBef>
              <a:spcAft>
                <a:spcPct val="0"/>
              </a:spcAft>
              <a:defRPr sz="2400">
                <a:solidFill>
                  <a:schemeClr val="accent2"/>
                </a:solidFill>
                <a:latin typeface="+mj-lt"/>
                <a:ea typeface="+mj-ea"/>
                <a:cs typeface="+mj-cs"/>
              </a:defRPr>
            </a:lvl1pPr>
            <a:lvl2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2pPr>
            <a:lvl3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3pPr>
            <a:lvl4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4pPr>
            <a:lvl5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5pPr>
            <a:lvl6pPr marL="4572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6pPr>
            <a:lvl7pPr marL="9144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7pPr>
            <a:lvl8pPr marL="13716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8pPr>
            <a:lvl9pPr marL="18288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9pPr>
          </a:lstStyle>
          <a:p>
            <a:pPr algn="ctr"/>
            <a:r>
              <a:rPr lang="zh-CN" altLang="en-US" sz="9600" spc="600" dirty="0">
                <a:solidFill>
                  <a:schemeClr val="tx2">
                    <a:lumMod val="50000"/>
                  </a:schemeClr>
                </a:solidFill>
                <a:latin typeface="叶根友行书繁" panose="02010601030101010101" pitchFamily="2" charset="-122"/>
                <a:ea typeface="叶根友行书繁" panose="02010601030101010101" pitchFamily="2" charset="-122"/>
              </a:rPr>
              <a:t>谢</a:t>
            </a:r>
            <a:endParaRPr lang="zh-CN" sz="9600" spc="600" dirty="0">
              <a:solidFill>
                <a:schemeClr val="tx2">
                  <a:lumMod val="50000"/>
                </a:schemeClr>
              </a:solidFill>
              <a:latin typeface="叶根友行书繁" panose="02010601030101010101" pitchFamily="2" charset="-122"/>
              <a:ea typeface="叶根友行书繁" panose="02010601030101010101" pitchFamily="2" charset="-122"/>
            </a:endParaRPr>
          </a:p>
        </p:txBody>
      </p:sp>
      <p:sp>
        <p:nvSpPr>
          <p:cNvPr id="37" name="_14"/>
          <p:cNvSpPr txBox="1">
            <a:spLocks noChangeArrowheads="1"/>
          </p:cNvSpPr>
          <p:nvPr/>
        </p:nvSpPr>
        <p:spPr bwMode="auto">
          <a:xfrm>
            <a:off x="3732592" y="2704994"/>
            <a:ext cx="2070294" cy="18657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fontAlgn="base">
              <a:spcBef>
                <a:spcPct val="0"/>
              </a:spcBef>
              <a:spcAft>
                <a:spcPct val="0"/>
              </a:spcAft>
              <a:defRPr sz="2400">
                <a:solidFill>
                  <a:schemeClr val="accent2"/>
                </a:solidFill>
                <a:latin typeface="+mj-lt"/>
                <a:ea typeface="+mj-ea"/>
                <a:cs typeface="+mj-cs"/>
              </a:defRPr>
            </a:lvl1pPr>
            <a:lvl2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2pPr>
            <a:lvl3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3pPr>
            <a:lvl4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4pPr>
            <a:lvl5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5pPr>
            <a:lvl6pPr marL="4572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6pPr>
            <a:lvl7pPr marL="9144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7pPr>
            <a:lvl8pPr marL="13716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8pPr>
            <a:lvl9pPr marL="18288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9pPr>
          </a:lstStyle>
          <a:p>
            <a:pPr algn="ctr"/>
            <a:r>
              <a:rPr lang="zh-CN" altLang="en-US" sz="8800" spc="600" dirty="0">
                <a:solidFill>
                  <a:srgbClr val="C00000"/>
                </a:solidFill>
                <a:latin typeface="叶根友行书繁" panose="02010601030101010101" pitchFamily="2" charset="-122"/>
                <a:ea typeface="叶根友行书繁" panose="02010601030101010101" pitchFamily="2" charset="-122"/>
              </a:rPr>
              <a:t>观</a:t>
            </a:r>
            <a:endParaRPr lang="zh-CN" altLang="zh-CN" sz="8800" spc="600" dirty="0">
              <a:solidFill>
                <a:srgbClr val="C00000"/>
              </a:solidFill>
              <a:latin typeface="叶根友行书繁" panose="02010601030101010101" pitchFamily="2" charset="-122"/>
              <a:ea typeface="叶根友行书繁" panose="02010601030101010101" pitchFamily="2" charset="-122"/>
            </a:endParaRPr>
          </a:p>
        </p:txBody>
      </p:sp>
      <p:sp>
        <p:nvSpPr>
          <p:cNvPr id="38" name="_14"/>
          <p:cNvSpPr txBox="1">
            <a:spLocks noChangeArrowheads="1"/>
          </p:cNvSpPr>
          <p:nvPr/>
        </p:nvSpPr>
        <p:spPr bwMode="auto">
          <a:xfrm>
            <a:off x="5046578" y="2736425"/>
            <a:ext cx="2070294" cy="180292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fontAlgn="base">
              <a:spcBef>
                <a:spcPct val="0"/>
              </a:spcBef>
              <a:spcAft>
                <a:spcPct val="0"/>
              </a:spcAft>
              <a:defRPr sz="2400">
                <a:solidFill>
                  <a:schemeClr val="accent2"/>
                </a:solidFill>
                <a:latin typeface="+mj-lt"/>
                <a:ea typeface="+mj-ea"/>
                <a:cs typeface="+mj-cs"/>
              </a:defRPr>
            </a:lvl1pPr>
            <a:lvl2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2pPr>
            <a:lvl3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3pPr>
            <a:lvl4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4pPr>
            <a:lvl5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5pPr>
            <a:lvl6pPr marL="4572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6pPr>
            <a:lvl7pPr marL="9144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7pPr>
            <a:lvl8pPr marL="13716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8pPr>
            <a:lvl9pPr marL="18288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9pPr>
          </a:lstStyle>
          <a:p>
            <a:pPr algn="ctr"/>
            <a:r>
              <a:rPr lang="zh-CN" altLang="en-US" sz="8800" spc="600" dirty="0">
                <a:solidFill>
                  <a:srgbClr val="C00000"/>
                </a:solidFill>
                <a:latin typeface="叶根友行书繁" panose="02010601030101010101" pitchFamily="2" charset="-122"/>
                <a:ea typeface="叶根友行书繁" panose="02010601030101010101" pitchFamily="2" charset="-122"/>
              </a:rPr>
              <a:t>看</a:t>
            </a:r>
            <a:r>
              <a:rPr lang="en-US" altLang="zh-CN" sz="8800" spc="600" dirty="0">
                <a:solidFill>
                  <a:srgbClr val="C00000"/>
                </a:solidFill>
                <a:latin typeface="叶根友行书繁" panose="02010601030101010101" pitchFamily="2" charset="-122"/>
                <a:ea typeface="叶根友行书繁" panose="02010601030101010101" pitchFamily="2" charset="-122"/>
              </a:rPr>
              <a:t>!</a:t>
            </a:r>
            <a:endParaRPr lang="zh-CN" altLang="zh-CN" sz="8800" spc="600" dirty="0">
              <a:solidFill>
                <a:srgbClr val="C00000"/>
              </a:solidFill>
              <a:latin typeface="叶根友行书繁" panose="02010601030101010101" pitchFamily="2" charset="-122"/>
              <a:ea typeface="叶根友行书繁" panose="02010601030101010101" pitchFamily="2" charset="-122"/>
            </a:endParaRPr>
          </a:p>
        </p:txBody>
      </p:sp>
      <p:sp>
        <p:nvSpPr>
          <p:cNvPr id="39" name="_14"/>
          <p:cNvSpPr txBox="1">
            <a:spLocks noChangeArrowheads="1"/>
          </p:cNvSpPr>
          <p:nvPr/>
        </p:nvSpPr>
        <p:spPr bwMode="auto">
          <a:xfrm>
            <a:off x="4912161" y="1467997"/>
            <a:ext cx="2070294" cy="180292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fontAlgn="base">
              <a:spcBef>
                <a:spcPct val="0"/>
              </a:spcBef>
              <a:spcAft>
                <a:spcPct val="0"/>
              </a:spcAft>
              <a:defRPr sz="2400">
                <a:solidFill>
                  <a:schemeClr val="accent2"/>
                </a:solidFill>
                <a:latin typeface="+mj-lt"/>
                <a:ea typeface="+mj-ea"/>
                <a:cs typeface="+mj-cs"/>
              </a:defRPr>
            </a:lvl1pPr>
            <a:lvl2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2pPr>
            <a:lvl3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3pPr>
            <a:lvl4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4pPr>
            <a:lvl5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5pPr>
            <a:lvl6pPr marL="4572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6pPr>
            <a:lvl7pPr marL="9144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7pPr>
            <a:lvl8pPr marL="13716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8pPr>
            <a:lvl9pPr marL="18288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9pPr>
          </a:lstStyle>
          <a:p>
            <a:pPr algn="ctr"/>
            <a:r>
              <a:rPr lang="zh-CN" altLang="en-US" sz="9600" spc="600" dirty="0">
                <a:solidFill>
                  <a:schemeClr val="tx2">
                    <a:lumMod val="50000"/>
                  </a:schemeClr>
                </a:solidFill>
                <a:latin typeface="叶根友行书繁" panose="02010601030101010101" pitchFamily="2" charset="-122"/>
                <a:ea typeface="叶根友行书繁" panose="02010601030101010101" pitchFamily="2" charset="-122"/>
              </a:rPr>
              <a:t>谢</a:t>
            </a:r>
            <a:endParaRPr lang="zh-CN" sz="9600" spc="600" dirty="0">
              <a:solidFill>
                <a:schemeClr val="tx2">
                  <a:lumMod val="50000"/>
                </a:schemeClr>
              </a:solidFill>
              <a:latin typeface="叶根友行书繁" panose="02010601030101010101" pitchFamily="2" charset="-122"/>
              <a:ea typeface="叶根友行书繁" panose="02010601030101010101" pitchFamily="2" charset="-122"/>
            </a:endParaRPr>
          </a:p>
        </p:txBody>
      </p:sp>
    </p:spTree>
  </p:cSld>
  <p:clrMapOvr>
    <a:masterClrMapping/>
  </p:clrMapOvr>
  <mc:AlternateContent xmlns:mc="http://schemas.openxmlformats.org/markup-compatibility/2006" xmlns:p14="http://schemas.microsoft.com/office/powerpoint/2010/main">
    <mc:Choice Requires="p14">
      <p:transition spd="slow" p14:dur="900" advClick="0" advTm="1000">
        <p14:warp dir="in"/>
      </p:transition>
    </mc:Choice>
    <mc:Fallback xmlns="">
      <p:transition spd="slow" advClick="0"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750"/>
                                        <p:tgtEl>
                                          <p:spTgt spid="30"/>
                                        </p:tgtEl>
                                      </p:cBhvr>
                                    </p:animEffect>
                                  </p:childTnLst>
                                </p:cTn>
                              </p:par>
                            </p:childTnLst>
                          </p:cTn>
                        </p:par>
                        <p:par>
                          <p:cTn id="8" fill="hold">
                            <p:stCondLst>
                              <p:cond delay="1000"/>
                            </p:stCondLst>
                            <p:childTnLst>
                              <p:par>
                                <p:cTn id="9" presetID="22" presetClass="entr" presetSubtype="1" fill="hold"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wipe(up)">
                                      <p:cBhvr>
                                        <p:cTn id="11" dur="500"/>
                                        <p:tgtEl>
                                          <p:spTgt spid="31"/>
                                        </p:tgtEl>
                                      </p:cBhvr>
                                    </p:animEffect>
                                  </p:childTnLst>
                                </p:cTn>
                              </p:par>
                            </p:childTnLst>
                          </p:cTn>
                        </p:par>
                        <p:par>
                          <p:cTn id="12" fill="hold">
                            <p:stCondLst>
                              <p:cond delay="1500"/>
                            </p:stCondLst>
                            <p:childTnLst>
                              <p:par>
                                <p:cTn id="13" presetID="56" presetClass="entr" presetSubtype="0" fill="hold" grpId="0" nodeType="afterEffect">
                                  <p:stCondLst>
                                    <p:cond delay="0"/>
                                  </p:stCondLst>
                                  <p:iterate type="lt">
                                    <p:tmPct val="10000"/>
                                  </p:iterate>
                                  <p:childTnLst>
                                    <p:set>
                                      <p:cBhvr>
                                        <p:cTn id="14" dur="1" fill="hold">
                                          <p:stCondLst>
                                            <p:cond delay="0"/>
                                          </p:stCondLst>
                                        </p:cTn>
                                        <p:tgtEl>
                                          <p:spTgt spid="36"/>
                                        </p:tgtEl>
                                        <p:attrNameLst>
                                          <p:attrName>style.visibility</p:attrName>
                                        </p:attrNameLst>
                                      </p:cBhvr>
                                      <p:to>
                                        <p:strVal val="visible"/>
                                      </p:to>
                                    </p:set>
                                    <p:anim by="(-#ppt_w*2)" calcmode="lin" valueType="num">
                                      <p:cBhvr rctx="PPT">
                                        <p:cTn id="15" dur="375" autoRev="1" fill="hold">
                                          <p:stCondLst>
                                            <p:cond delay="0"/>
                                          </p:stCondLst>
                                        </p:cTn>
                                        <p:tgtEl>
                                          <p:spTgt spid="36"/>
                                        </p:tgtEl>
                                        <p:attrNameLst>
                                          <p:attrName>ppt_w</p:attrName>
                                        </p:attrNameLst>
                                      </p:cBhvr>
                                    </p:anim>
                                    <p:anim by="(#ppt_w*0.50)" calcmode="lin" valueType="num">
                                      <p:cBhvr>
                                        <p:cTn id="16" dur="375" decel="50000" autoRev="1" fill="hold">
                                          <p:stCondLst>
                                            <p:cond delay="0"/>
                                          </p:stCondLst>
                                        </p:cTn>
                                        <p:tgtEl>
                                          <p:spTgt spid="36"/>
                                        </p:tgtEl>
                                        <p:attrNameLst>
                                          <p:attrName>ppt_x</p:attrName>
                                        </p:attrNameLst>
                                      </p:cBhvr>
                                    </p:anim>
                                    <p:anim from="(-#ppt_h/2)" to="(#ppt_y)" calcmode="lin" valueType="num">
                                      <p:cBhvr>
                                        <p:cTn id="17" dur="750" fill="hold">
                                          <p:stCondLst>
                                            <p:cond delay="0"/>
                                          </p:stCondLst>
                                        </p:cTn>
                                        <p:tgtEl>
                                          <p:spTgt spid="36"/>
                                        </p:tgtEl>
                                        <p:attrNameLst>
                                          <p:attrName>ppt_y</p:attrName>
                                        </p:attrNameLst>
                                      </p:cBhvr>
                                    </p:anim>
                                    <p:animRot by="21600000">
                                      <p:cBhvr>
                                        <p:cTn id="18" dur="750" fill="hold">
                                          <p:stCondLst>
                                            <p:cond delay="0"/>
                                          </p:stCondLst>
                                        </p:cTn>
                                        <p:tgtEl>
                                          <p:spTgt spid="36"/>
                                        </p:tgtEl>
                                        <p:attrNameLst>
                                          <p:attrName>r</p:attrName>
                                        </p:attrNameLst>
                                      </p:cBhvr>
                                    </p:animRot>
                                  </p:childTnLst>
                                </p:cTn>
                              </p:par>
                            </p:childTnLst>
                          </p:cTn>
                        </p:par>
                        <p:par>
                          <p:cTn id="19" fill="hold">
                            <p:stCondLst>
                              <p:cond delay="1250"/>
                            </p:stCondLst>
                            <p:childTnLst>
                              <p:par>
                                <p:cTn id="20" presetID="56" presetClass="entr" presetSubtype="0" fill="hold" grpId="0" nodeType="afterEffect">
                                  <p:stCondLst>
                                    <p:cond delay="0"/>
                                  </p:stCondLst>
                                  <p:iterate type="lt">
                                    <p:tmPct val="10000"/>
                                  </p:iterate>
                                  <p:childTnLst>
                                    <p:set>
                                      <p:cBhvr>
                                        <p:cTn id="21" dur="1" fill="hold">
                                          <p:stCondLst>
                                            <p:cond delay="0"/>
                                          </p:stCondLst>
                                        </p:cTn>
                                        <p:tgtEl>
                                          <p:spTgt spid="39"/>
                                        </p:tgtEl>
                                        <p:attrNameLst>
                                          <p:attrName>style.visibility</p:attrName>
                                        </p:attrNameLst>
                                      </p:cBhvr>
                                      <p:to>
                                        <p:strVal val="visible"/>
                                      </p:to>
                                    </p:set>
                                    <p:anim by="(-#ppt_w*2)" calcmode="lin" valueType="num">
                                      <p:cBhvr rctx="PPT">
                                        <p:cTn id="22" dur="375" autoRev="1" fill="hold">
                                          <p:stCondLst>
                                            <p:cond delay="0"/>
                                          </p:stCondLst>
                                        </p:cTn>
                                        <p:tgtEl>
                                          <p:spTgt spid="39"/>
                                        </p:tgtEl>
                                        <p:attrNameLst>
                                          <p:attrName>ppt_w</p:attrName>
                                        </p:attrNameLst>
                                      </p:cBhvr>
                                    </p:anim>
                                    <p:anim by="(#ppt_w*0.50)" calcmode="lin" valueType="num">
                                      <p:cBhvr>
                                        <p:cTn id="23" dur="375" decel="50000" autoRev="1" fill="hold">
                                          <p:stCondLst>
                                            <p:cond delay="0"/>
                                          </p:stCondLst>
                                        </p:cTn>
                                        <p:tgtEl>
                                          <p:spTgt spid="39"/>
                                        </p:tgtEl>
                                        <p:attrNameLst>
                                          <p:attrName>ppt_x</p:attrName>
                                        </p:attrNameLst>
                                      </p:cBhvr>
                                    </p:anim>
                                    <p:anim from="(-#ppt_h/2)" to="(#ppt_y)" calcmode="lin" valueType="num">
                                      <p:cBhvr>
                                        <p:cTn id="24" dur="750" fill="hold">
                                          <p:stCondLst>
                                            <p:cond delay="0"/>
                                          </p:stCondLst>
                                        </p:cTn>
                                        <p:tgtEl>
                                          <p:spTgt spid="39"/>
                                        </p:tgtEl>
                                        <p:attrNameLst>
                                          <p:attrName>ppt_y</p:attrName>
                                        </p:attrNameLst>
                                      </p:cBhvr>
                                    </p:anim>
                                    <p:animRot by="21600000">
                                      <p:cBhvr>
                                        <p:cTn id="25" dur="750" fill="hold">
                                          <p:stCondLst>
                                            <p:cond delay="0"/>
                                          </p:stCondLst>
                                        </p:cTn>
                                        <p:tgtEl>
                                          <p:spTgt spid="39"/>
                                        </p:tgtEl>
                                        <p:attrNameLst>
                                          <p:attrName>r</p:attrName>
                                        </p:attrNameLst>
                                      </p:cBhvr>
                                    </p:animRot>
                                  </p:childTnLst>
                                </p:cTn>
                              </p:par>
                            </p:childTnLst>
                          </p:cTn>
                        </p:par>
                        <p:par>
                          <p:cTn id="26" fill="hold">
                            <p:stCondLst>
                              <p:cond delay="2000"/>
                            </p:stCondLst>
                            <p:childTnLst>
                              <p:par>
                                <p:cTn id="27" presetID="56" presetClass="entr" presetSubtype="0" fill="hold" grpId="0" nodeType="afterEffect">
                                  <p:stCondLst>
                                    <p:cond delay="0"/>
                                  </p:stCondLst>
                                  <p:iterate type="lt">
                                    <p:tmPct val="10000"/>
                                  </p:iterate>
                                  <p:childTnLst>
                                    <p:set>
                                      <p:cBhvr>
                                        <p:cTn id="28" dur="1" fill="hold">
                                          <p:stCondLst>
                                            <p:cond delay="0"/>
                                          </p:stCondLst>
                                        </p:cTn>
                                        <p:tgtEl>
                                          <p:spTgt spid="37"/>
                                        </p:tgtEl>
                                        <p:attrNameLst>
                                          <p:attrName>style.visibility</p:attrName>
                                        </p:attrNameLst>
                                      </p:cBhvr>
                                      <p:to>
                                        <p:strVal val="visible"/>
                                      </p:to>
                                    </p:set>
                                    <p:anim by="(-#ppt_w*2)" calcmode="lin" valueType="num">
                                      <p:cBhvr rctx="PPT">
                                        <p:cTn id="29" dur="375" autoRev="1" fill="hold">
                                          <p:stCondLst>
                                            <p:cond delay="0"/>
                                          </p:stCondLst>
                                        </p:cTn>
                                        <p:tgtEl>
                                          <p:spTgt spid="37"/>
                                        </p:tgtEl>
                                        <p:attrNameLst>
                                          <p:attrName>ppt_w</p:attrName>
                                        </p:attrNameLst>
                                      </p:cBhvr>
                                    </p:anim>
                                    <p:anim by="(#ppt_w*0.50)" calcmode="lin" valueType="num">
                                      <p:cBhvr>
                                        <p:cTn id="30" dur="375" decel="50000" autoRev="1" fill="hold">
                                          <p:stCondLst>
                                            <p:cond delay="0"/>
                                          </p:stCondLst>
                                        </p:cTn>
                                        <p:tgtEl>
                                          <p:spTgt spid="37"/>
                                        </p:tgtEl>
                                        <p:attrNameLst>
                                          <p:attrName>ppt_x</p:attrName>
                                        </p:attrNameLst>
                                      </p:cBhvr>
                                    </p:anim>
                                    <p:anim from="(-#ppt_h/2)" to="(#ppt_y)" calcmode="lin" valueType="num">
                                      <p:cBhvr>
                                        <p:cTn id="31" dur="750" fill="hold">
                                          <p:stCondLst>
                                            <p:cond delay="0"/>
                                          </p:stCondLst>
                                        </p:cTn>
                                        <p:tgtEl>
                                          <p:spTgt spid="37"/>
                                        </p:tgtEl>
                                        <p:attrNameLst>
                                          <p:attrName>ppt_y</p:attrName>
                                        </p:attrNameLst>
                                      </p:cBhvr>
                                    </p:anim>
                                    <p:animRot by="21600000">
                                      <p:cBhvr>
                                        <p:cTn id="32" dur="750" fill="hold">
                                          <p:stCondLst>
                                            <p:cond delay="0"/>
                                          </p:stCondLst>
                                        </p:cTn>
                                        <p:tgtEl>
                                          <p:spTgt spid="37"/>
                                        </p:tgtEl>
                                        <p:attrNameLst>
                                          <p:attrName>r</p:attrName>
                                        </p:attrNameLst>
                                      </p:cBhvr>
                                    </p:animRot>
                                  </p:childTnLst>
                                </p:cTn>
                              </p:par>
                            </p:childTnLst>
                          </p:cTn>
                        </p:par>
                        <p:par>
                          <p:cTn id="33" fill="hold">
                            <p:stCondLst>
                              <p:cond delay="2750"/>
                            </p:stCondLst>
                            <p:childTnLst>
                              <p:par>
                                <p:cTn id="34" presetID="56" presetClass="entr" presetSubtype="0" fill="hold" grpId="0" nodeType="afterEffect">
                                  <p:stCondLst>
                                    <p:cond delay="0"/>
                                  </p:stCondLst>
                                  <p:iterate type="lt">
                                    <p:tmPct val="10000"/>
                                  </p:iterate>
                                  <p:childTnLst>
                                    <p:set>
                                      <p:cBhvr>
                                        <p:cTn id="35" dur="1" fill="hold">
                                          <p:stCondLst>
                                            <p:cond delay="0"/>
                                          </p:stCondLst>
                                        </p:cTn>
                                        <p:tgtEl>
                                          <p:spTgt spid="38"/>
                                        </p:tgtEl>
                                        <p:attrNameLst>
                                          <p:attrName>style.visibility</p:attrName>
                                        </p:attrNameLst>
                                      </p:cBhvr>
                                      <p:to>
                                        <p:strVal val="visible"/>
                                      </p:to>
                                    </p:set>
                                    <p:anim by="(-#ppt_w*2)" calcmode="lin" valueType="num">
                                      <p:cBhvr rctx="PPT">
                                        <p:cTn id="36" dur="375" autoRev="1" fill="hold">
                                          <p:stCondLst>
                                            <p:cond delay="0"/>
                                          </p:stCondLst>
                                        </p:cTn>
                                        <p:tgtEl>
                                          <p:spTgt spid="38"/>
                                        </p:tgtEl>
                                        <p:attrNameLst>
                                          <p:attrName>ppt_w</p:attrName>
                                        </p:attrNameLst>
                                      </p:cBhvr>
                                    </p:anim>
                                    <p:anim by="(#ppt_w*0.50)" calcmode="lin" valueType="num">
                                      <p:cBhvr>
                                        <p:cTn id="37" dur="375" decel="50000" autoRev="1" fill="hold">
                                          <p:stCondLst>
                                            <p:cond delay="0"/>
                                          </p:stCondLst>
                                        </p:cTn>
                                        <p:tgtEl>
                                          <p:spTgt spid="38"/>
                                        </p:tgtEl>
                                        <p:attrNameLst>
                                          <p:attrName>ppt_x</p:attrName>
                                        </p:attrNameLst>
                                      </p:cBhvr>
                                    </p:anim>
                                    <p:anim from="(-#ppt_h/2)" to="(#ppt_y)" calcmode="lin" valueType="num">
                                      <p:cBhvr>
                                        <p:cTn id="38" dur="750" fill="hold">
                                          <p:stCondLst>
                                            <p:cond delay="0"/>
                                          </p:stCondLst>
                                        </p:cTn>
                                        <p:tgtEl>
                                          <p:spTgt spid="38"/>
                                        </p:tgtEl>
                                        <p:attrNameLst>
                                          <p:attrName>ppt_y</p:attrName>
                                        </p:attrNameLst>
                                      </p:cBhvr>
                                    </p:anim>
                                    <p:animRot by="21600000">
                                      <p:cBhvr>
                                        <p:cTn id="39" dur="750" fill="hold">
                                          <p:stCondLst>
                                            <p:cond delay="0"/>
                                          </p:stCondLst>
                                        </p:cTn>
                                        <p:tgtEl>
                                          <p:spTgt spid="3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p:bldP spid="38" grpId="0"/>
      <p:bldP spid="3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任意多边形 2"/>
          <p:cNvSpPr/>
          <p:nvPr/>
        </p:nvSpPr>
        <p:spPr>
          <a:xfrm>
            <a:off x="2241259" y="3808629"/>
            <a:ext cx="596822" cy="656082"/>
          </a:xfrm>
          <a:custGeom>
            <a:avLst/>
            <a:gdLst>
              <a:gd name="connsiteX0" fmla="*/ 0 w 561975"/>
              <a:gd name="connsiteY0" fmla="*/ 0 h 547688"/>
              <a:gd name="connsiteX1" fmla="*/ 552450 w 561975"/>
              <a:gd name="connsiteY1" fmla="*/ 547688 h 547688"/>
              <a:gd name="connsiteX2" fmla="*/ 561975 w 561975"/>
              <a:gd name="connsiteY2" fmla="*/ 0 h 547688"/>
              <a:gd name="connsiteX3" fmla="*/ 0 w 561975"/>
              <a:gd name="connsiteY3" fmla="*/ 0 h 547688"/>
              <a:gd name="connsiteX0-1" fmla="*/ 0 w 576263"/>
              <a:gd name="connsiteY0-2" fmla="*/ 0 h 547688"/>
              <a:gd name="connsiteX1-3" fmla="*/ 566738 w 576263"/>
              <a:gd name="connsiteY1-4" fmla="*/ 547688 h 547688"/>
              <a:gd name="connsiteX2-5" fmla="*/ 576263 w 576263"/>
              <a:gd name="connsiteY2-6" fmla="*/ 0 h 547688"/>
              <a:gd name="connsiteX3-7" fmla="*/ 0 w 576263"/>
              <a:gd name="connsiteY3-8" fmla="*/ 0 h 547688"/>
              <a:gd name="connsiteX0-9" fmla="*/ 0 w 576263"/>
              <a:gd name="connsiteY0-10" fmla="*/ 0 h 571500"/>
              <a:gd name="connsiteX1-11" fmla="*/ 566738 w 576263"/>
              <a:gd name="connsiteY1-12" fmla="*/ 571500 h 571500"/>
              <a:gd name="connsiteX2-13" fmla="*/ 576263 w 576263"/>
              <a:gd name="connsiteY2-14" fmla="*/ 0 h 571500"/>
              <a:gd name="connsiteX3-15" fmla="*/ 0 w 576263"/>
              <a:gd name="connsiteY3-16" fmla="*/ 0 h 571500"/>
              <a:gd name="connsiteX0-17" fmla="*/ 0 w 576263"/>
              <a:gd name="connsiteY0-18" fmla="*/ 0 h 576263"/>
              <a:gd name="connsiteX1-19" fmla="*/ 571335 w 576263"/>
              <a:gd name="connsiteY1-20" fmla="*/ 576263 h 576263"/>
              <a:gd name="connsiteX2-21" fmla="*/ 576263 w 576263"/>
              <a:gd name="connsiteY2-22" fmla="*/ 0 h 576263"/>
              <a:gd name="connsiteX3-23" fmla="*/ 0 w 576263"/>
              <a:gd name="connsiteY3-24" fmla="*/ 0 h 576263"/>
              <a:gd name="connsiteX0-25" fmla="*/ 0 w 576448"/>
              <a:gd name="connsiteY0-26" fmla="*/ 0 h 576263"/>
              <a:gd name="connsiteX1-27" fmla="*/ 575933 w 576448"/>
              <a:gd name="connsiteY1-28" fmla="*/ 576263 h 576263"/>
              <a:gd name="connsiteX2-29" fmla="*/ 576263 w 576448"/>
              <a:gd name="connsiteY2-30" fmla="*/ 0 h 576263"/>
              <a:gd name="connsiteX3-31" fmla="*/ 0 w 576448"/>
              <a:gd name="connsiteY3-32" fmla="*/ 0 h 576263"/>
            </a:gdLst>
            <a:ahLst/>
            <a:cxnLst>
              <a:cxn ang="0">
                <a:pos x="connsiteX0-1" y="connsiteY0-2"/>
              </a:cxn>
              <a:cxn ang="0">
                <a:pos x="connsiteX1-3" y="connsiteY1-4"/>
              </a:cxn>
              <a:cxn ang="0">
                <a:pos x="connsiteX2-5" y="connsiteY2-6"/>
              </a:cxn>
              <a:cxn ang="0">
                <a:pos x="connsiteX3-7" y="connsiteY3-8"/>
              </a:cxn>
            </a:cxnLst>
            <a:rect l="l" t="t" r="r" b="b"/>
            <a:pathLst>
              <a:path w="576448" h="576263">
                <a:moveTo>
                  <a:pt x="0" y="0"/>
                </a:moveTo>
                <a:lnTo>
                  <a:pt x="575933" y="576263"/>
                </a:lnTo>
                <a:cubicBezTo>
                  <a:pt x="577576" y="384175"/>
                  <a:pt x="574620" y="192088"/>
                  <a:pt x="576263" y="0"/>
                </a:cubicBezTo>
                <a:lnTo>
                  <a:pt x="0" y="0"/>
                </a:lnTo>
                <a:close/>
              </a:path>
            </a:pathLst>
          </a:custGeom>
          <a:solidFill>
            <a:srgbClr val="61942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defRPr/>
            </a:pPr>
            <a:endParaRPr lang="zh-CN" altLang="en-US" noProof="1">
              <a:solidFill>
                <a:prstClr val="white"/>
              </a:solidFill>
            </a:endParaRPr>
          </a:p>
        </p:txBody>
      </p:sp>
      <p:sp>
        <p:nvSpPr>
          <p:cNvPr id="4" name="矩形 3"/>
          <p:cNvSpPr/>
          <p:nvPr/>
        </p:nvSpPr>
        <p:spPr>
          <a:xfrm>
            <a:off x="2831731" y="3810745"/>
            <a:ext cx="9358681" cy="658198"/>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179977" tIns="0" rIns="179977" bIns="0" anchor="ctr"/>
          <a:lstStyle/>
          <a:p>
            <a:pPr algn="ctr" fontAlgn="base">
              <a:defRPr/>
            </a:pPr>
            <a:r>
              <a:rPr lang="en-US" altLang="zh-CN" sz="2800" noProof="1">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eiryo" panose="020B0604030504040204" pitchFamily="34" charset="-128"/>
              </a:rPr>
              <a:t>https://www.freeppt7.com</a:t>
            </a:r>
          </a:p>
        </p:txBody>
      </p:sp>
      <p:sp>
        <p:nvSpPr>
          <p:cNvPr id="7" name="矩形 6"/>
          <p:cNvSpPr/>
          <p:nvPr/>
        </p:nvSpPr>
        <p:spPr>
          <a:xfrm>
            <a:off x="0" y="3044611"/>
            <a:ext cx="9312120" cy="774599"/>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l" fontAlgn="base">
              <a:defRPr/>
            </a:pPr>
            <a:r>
              <a:rPr lang="zh-CN" altLang="en-US" sz="3200" spc="200" noProof="1">
                <a:solidFill>
                  <a:srgbClr val="FFFFFF"/>
                </a:solidFill>
                <a:effectLst>
                  <a:outerShdw blurRad="50800" dist="38100" algn="l" rotWithShape="0">
                    <a:prstClr val="black">
                      <a:alpha val="40000"/>
                    </a:prstClr>
                  </a:outerShdw>
                </a:effectLst>
                <a:latin typeface="微软雅黑" panose="020B0503020204020204" pitchFamily="34" charset="-122"/>
                <a:ea typeface="微软雅黑" panose="020B0503020204020204" pitchFamily="34" charset="-122"/>
              </a:rPr>
              <a:t>                </a:t>
            </a:r>
            <a:r>
              <a:rPr sz="2400" spc="200" noProof="1">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Best PPT templates for free download</a:t>
            </a:r>
          </a:p>
        </p:txBody>
      </p:sp>
      <p:sp>
        <p:nvSpPr>
          <p:cNvPr id="6" name="直角三角形 5"/>
          <p:cNvSpPr/>
          <p:nvPr/>
        </p:nvSpPr>
        <p:spPr>
          <a:xfrm>
            <a:off x="9310005" y="3040378"/>
            <a:ext cx="855022" cy="778832"/>
          </a:xfrm>
          <a:prstGeom prst="rtTriangle">
            <a:avLst/>
          </a:prstGeom>
          <a:solidFill>
            <a:srgbClr val="007CA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defRPr/>
            </a:pPr>
            <a:endParaRPr lang="zh-CN" altLang="en-US" noProof="1">
              <a:solidFill>
                <a:prstClr val="white"/>
              </a:solidFill>
            </a:endParaRPr>
          </a:p>
        </p:txBody>
      </p:sp>
      <p:sp>
        <p:nvSpPr>
          <p:cNvPr id="15365" name="矩形 11"/>
          <p:cNvSpPr/>
          <p:nvPr/>
        </p:nvSpPr>
        <p:spPr>
          <a:xfrm>
            <a:off x="2643373" y="3920797"/>
            <a:ext cx="6903668" cy="1693113"/>
          </a:xfrm>
          <a:prstGeom prst="rect">
            <a:avLst/>
          </a:prstGeom>
          <a:noFill/>
          <a:ln w="25400">
            <a:noFill/>
          </a:ln>
        </p:spPr>
        <p:txBody>
          <a:bodyPr anchor="ctr"/>
          <a:lstStyle/>
          <a:p>
            <a:pPr>
              <a:lnSpc>
                <a:spcPts val="2400"/>
              </a:lnSpc>
            </a:pPr>
            <a:r>
              <a:rPr lang="en-US" altLang="zh-CN" sz="1200" dirty="0">
                <a:solidFill>
                  <a:srgbClr val="4A452A"/>
                </a:solidFill>
                <a:latin typeface="微软雅黑" panose="020B0503020204020204" pitchFamily="34" charset="-122"/>
                <a:ea typeface="微软雅黑" panose="020B0503020204020204" pitchFamily="34" charset="-122"/>
              </a:rPr>
              <a:t> </a:t>
            </a:r>
          </a:p>
        </p:txBody>
      </p:sp>
      <p:pic>
        <p:nvPicPr>
          <p:cNvPr id="15366" name="图片 4" descr="logo">
            <a:hlinkClick r:id="rId3" action="ppaction://hlinkfile"/>
          </p:cNvPr>
          <p:cNvPicPr>
            <a:picLocks noChangeAspect="1"/>
          </p:cNvPicPr>
          <p:nvPr/>
        </p:nvPicPr>
        <p:blipFill>
          <a:blip r:embed="rId4"/>
          <a:stretch>
            <a:fillRect/>
          </a:stretch>
        </p:blipFill>
        <p:spPr>
          <a:xfrm>
            <a:off x="3320617" y="1259436"/>
            <a:ext cx="5549177" cy="1280416"/>
          </a:xfrm>
          <a:prstGeom prst="rect">
            <a:avLst/>
          </a:prstGeom>
          <a:noFill/>
          <a:ln w="9525">
            <a:noFill/>
          </a:ln>
        </p:spPr>
      </p:pic>
    </p:spTree>
  </p:cSld>
  <p:clrMapOvr>
    <a:masterClrMapping/>
  </p:clrMapOvr>
  <mc:AlternateContent xmlns:mc="http://schemas.openxmlformats.org/markup-compatibility/2006" xmlns:p14="http://schemas.microsoft.com/office/powerpoint/2010/main">
    <mc:Choice Requires="p14">
      <p:transition spd="slow" p14:dur="3400" advClick="0" advTm="5000">
        <p14:reveal/>
      </p:transition>
    </mc:Choice>
    <mc:Fallback xmlns="">
      <p:transition spd="slow" advClick="0" advTm="500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40"/>
            <a:ext cx="12190413" cy="6857107"/>
          </a:xfrm>
          <a:prstGeom prst="rect">
            <a:avLst/>
          </a:prstGeom>
        </p:spPr>
      </p:pic>
      <p:grpSp>
        <p:nvGrpSpPr>
          <p:cNvPr id="10" name="组合 9"/>
          <p:cNvGrpSpPr/>
          <p:nvPr/>
        </p:nvGrpSpPr>
        <p:grpSpPr>
          <a:xfrm>
            <a:off x="4311752" y="2890355"/>
            <a:ext cx="3877985" cy="1138487"/>
            <a:chOff x="791684" y="3237069"/>
            <a:chExt cx="3877985" cy="1138487"/>
          </a:xfrm>
        </p:grpSpPr>
        <p:sp>
          <p:nvSpPr>
            <p:cNvPr id="11" name="文本框 10"/>
            <p:cNvSpPr txBox="1"/>
            <p:nvPr/>
          </p:nvSpPr>
          <p:spPr>
            <a:xfrm>
              <a:off x="1412815" y="4006224"/>
              <a:ext cx="2635722" cy="369332"/>
            </a:xfrm>
            <a:prstGeom prst="rect">
              <a:avLst/>
            </a:prstGeom>
            <a:noFill/>
          </p:spPr>
          <p:txBody>
            <a:bodyPr wrap="none" rtlCol="0">
              <a:spAutoFit/>
            </a:bodyPr>
            <a:lstStyle/>
            <a:p>
              <a:pPr algn="ctr"/>
              <a:r>
                <a:rPr lang="en-US" altLang="zh-CN" cap="all" dirty="0">
                  <a:solidFill>
                    <a:schemeClr val="tx2">
                      <a:lumMod val="50000"/>
                    </a:schemeClr>
                  </a:solidFill>
                  <a:latin typeface="微软雅黑" panose="020B0503020204020204" pitchFamily="34" charset="-122"/>
                  <a:ea typeface="微软雅黑" panose="020B0503020204020204" pitchFamily="34" charset="-122"/>
                  <a:cs typeface="Microsoft JhengHei Light" panose="020B0304030504040204" pitchFamily="34" charset="-122"/>
                </a:rPr>
                <a:t>THE Scenery DESIGN</a:t>
              </a:r>
              <a:endParaRPr lang="zh-CN" altLang="en-US" cap="all" dirty="0">
                <a:solidFill>
                  <a:schemeClr val="tx2">
                    <a:lumMod val="50000"/>
                  </a:schemeClr>
                </a:solidFill>
                <a:latin typeface="微软雅黑" panose="020B0503020204020204" pitchFamily="34" charset="-122"/>
                <a:ea typeface="微软雅黑" panose="020B0503020204020204" pitchFamily="34" charset="-122"/>
                <a:cs typeface="Microsoft JhengHei Light" panose="020B0304030504040204" pitchFamily="34" charset="-122"/>
              </a:endParaRPr>
            </a:p>
          </p:txBody>
        </p:sp>
        <p:sp>
          <p:nvSpPr>
            <p:cNvPr id="12" name="文本框 12"/>
            <p:cNvSpPr txBox="1"/>
            <p:nvPr/>
          </p:nvSpPr>
          <p:spPr>
            <a:xfrm>
              <a:off x="791684" y="3237069"/>
              <a:ext cx="3877985" cy="830997"/>
            </a:xfrm>
            <a:prstGeom prst="rect">
              <a:avLst/>
            </a:prstGeom>
            <a:noFill/>
          </p:spPr>
          <p:txBody>
            <a:bodyPr wrap="none" rtlCol="0">
              <a:spAutoFit/>
            </a:bodyPr>
            <a:lstStyle/>
            <a:p>
              <a:pPr algn="ctr"/>
              <a:r>
                <a:rPr lang="zh-CN" altLang="en-US" sz="4800" dirty="0">
                  <a:solidFill>
                    <a:schemeClr val="tx2">
                      <a:lumMod val="50000"/>
                    </a:schemeClr>
                  </a:solidFill>
                  <a:latin typeface="叶根友行书繁" panose="02010601030101010101" pitchFamily="2" charset="-122"/>
                  <a:ea typeface="叶根友行书繁" panose="02010601030101010101" pitchFamily="2" charset="-122"/>
                  <a:cs typeface="Microsoft JhengHei Light" panose="020B0304030504040204" pitchFamily="34" charset="-122"/>
                </a:rPr>
                <a:t>年度工作概述</a:t>
              </a:r>
            </a:p>
          </p:txBody>
        </p:sp>
      </p:grpSp>
      <p:grpSp>
        <p:nvGrpSpPr>
          <p:cNvPr id="19" name="组合 18"/>
          <p:cNvGrpSpPr/>
          <p:nvPr/>
        </p:nvGrpSpPr>
        <p:grpSpPr>
          <a:xfrm>
            <a:off x="5611113" y="1455104"/>
            <a:ext cx="1401160" cy="1513203"/>
            <a:chOff x="8754959" y="2629167"/>
            <a:chExt cx="1401160" cy="1513203"/>
          </a:xfrm>
        </p:grpSpPr>
        <p:sp>
          <p:nvSpPr>
            <p:cNvPr id="21" name="TextBox 1"/>
            <p:cNvSpPr txBox="1">
              <a:spLocks noChangeArrowheads="1"/>
            </p:cNvSpPr>
            <p:nvPr/>
          </p:nvSpPr>
          <p:spPr bwMode="auto">
            <a:xfrm>
              <a:off x="8955790" y="2629167"/>
              <a:ext cx="1200329" cy="1513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square">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zh-CN" altLang="en-US" sz="6600" dirty="0">
                  <a:latin typeface="叶根友刀锋黑草" panose="02010601030101010101" pitchFamily="2" charset="-122"/>
                  <a:ea typeface="叶根友刀锋黑草" panose="02010601030101010101" pitchFamily="2" charset="-122"/>
                </a:rPr>
                <a:t>壹</a:t>
              </a:r>
            </a:p>
          </p:txBody>
        </p:sp>
        <p:pic>
          <p:nvPicPr>
            <p:cNvPr id="22" name="Picture 2" descr="G:\公司\茶\印章.png"/>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bright="30000"/>
                      </a14:imgEffect>
                    </a14:imgLayer>
                  </a14:imgProps>
                </a:ext>
                <a:ext uri="{28A0092B-C50C-407E-A947-70E740481C1C}">
                  <a14:useLocalDpi xmlns:a14="http://schemas.microsoft.com/office/drawing/2010/main" val="0"/>
                </a:ext>
              </a:extLst>
            </a:blip>
            <a:srcRect/>
            <a:stretch>
              <a:fillRect/>
            </a:stretch>
          </p:blipFill>
          <p:spPr bwMode="auto">
            <a:xfrm>
              <a:off x="8754959" y="2705725"/>
              <a:ext cx="369086" cy="78823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3" name="直接连接符 2"/>
          <p:cNvCxnSpPr/>
          <p:nvPr/>
        </p:nvCxnSpPr>
        <p:spPr>
          <a:xfrm>
            <a:off x="5395960" y="2528049"/>
            <a:ext cx="1401160" cy="0"/>
          </a:xfrm>
          <a:prstGeom prst="line">
            <a:avLst/>
          </a:prstGeom>
          <a:ln>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
      <p:transition spd="slow" advTm="100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750"/>
                                            <p:tgtEl>
                                              <p:spTgt spid="13"/>
                                            </p:tgtEl>
                                          </p:cBhvr>
                                        </p:animEffect>
                                      </p:childTnLst>
                                    </p:cTn>
                                  </p:par>
                                </p:childTnLst>
                              </p:cTn>
                            </p:par>
                            <p:par>
                              <p:cTn id="8" fill="hold">
                                <p:stCondLst>
                                  <p:cond delay="1000"/>
                                </p:stCondLst>
                                <p:childTnLst>
                                  <p:par>
                                    <p:cTn id="9" presetID="16" presetClass="entr" presetSubtype="21"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arn(inVertical)">
                                          <p:cBhvr>
                                            <p:cTn id="11" dur="500"/>
                                            <p:tgtEl>
                                              <p:spTgt spid="3"/>
                                            </p:tgtEl>
                                          </p:cBhvr>
                                        </p:animEffect>
                                      </p:childTnLst>
                                    </p:cTn>
                                  </p:par>
                                </p:childTnLst>
                              </p:cTn>
                            </p:par>
                            <p:par>
                              <p:cTn id="12" fill="hold">
                                <p:stCondLst>
                                  <p:cond delay="1500"/>
                                </p:stCondLst>
                                <p:childTnLst>
                                  <p:par>
                                    <p:cTn id="13" presetID="2" presetClass="entr" presetSubtype="1" fill="hold" nodeType="afterEffect" p14:presetBounceEnd="66000">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14:bounceEnd="66000">
                                          <p:cBhvr additive="base">
                                            <p:cTn id="15" dur="1000" fill="hold"/>
                                            <p:tgtEl>
                                              <p:spTgt spid="19"/>
                                            </p:tgtEl>
                                            <p:attrNameLst>
                                              <p:attrName>ppt_x</p:attrName>
                                            </p:attrNameLst>
                                          </p:cBhvr>
                                          <p:tavLst>
                                            <p:tav tm="0">
                                              <p:val>
                                                <p:strVal val="#ppt_x"/>
                                              </p:val>
                                            </p:tav>
                                            <p:tav tm="100000">
                                              <p:val>
                                                <p:strVal val="#ppt_x"/>
                                              </p:val>
                                            </p:tav>
                                          </p:tavLst>
                                        </p:anim>
                                        <p:anim calcmode="lin" valueType="num" p14:bounceEnd="66000">
                                          <p:cBhvr additive="base">
                                            <p:cTn id="16" dur="1000" fill="hold"/>
                                            <p:tgtEl>
                                              <p:spTgt spid="19"/>
                                            </p:tgtEl>
                                            <p:attrNameLst>
                                              <p:attrName>ppt_y</p:attrName>
                                            </p:attrNameLst>
                                          </p:cBhvr>
                                          <p:tavLst>
                                            <p:tav tm="0">
                                              <p:val>
                                                <p:strVal val="0-#ppt_h/2"/>
                                              </p:val>
                                            </p:tav>
                                            <p:tav tm="100000">
                                              <p:val>
                                                <p:strVal val="#ppt_y"/>
                                              </p:val>
                                            </p:tav>
                                          </p:tavLst>
                                        </p:anim>
                                      </p:childTnLst>
                                    </p:cTn>
                                  </p:par>
                                </p:childTnLst>
                              </p:cTn>
                            </p:par>
                            <p:par>
                              <p:cTn id="17" fill="hold">
                                <p:stCondLst>
                                  <p:cond delay="2500"/>
                                </p:stCondLst>
                                <p:childTnLst>
                                  <p:par>
                                    <p:cTn id="18" presetID="22" presetClass="entr" presetSubtype="8" fill="hold"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left)">
                                          <p:cBhvr>
                                            <p:cTn id="2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750"/>
                                            <p:tgtEl>
                                              <p:spTgt spid="13"/>
                                            </p:tgtEl>
                                          </p:cBhvr>
                                        </p:animEffect>
                                      </p:childTnLst>
                                    </p:cTn>
                                  </p:par>
                                </p:childTnLst>
                              </p:cTn>
                            </p:par>
                            <p:par>
                              <p:cTn id="8" fill="hold">
                                <p:stCondLst>
                                  <p:cond delay="1000"/>
                                </p:stCondLst>
                                <p:childTnLst>
                                  <p:par>
                                    <p:cTn id="9" presetID="16" presetClass="entr" presetSubtype="21"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arn(inVertical)">
                                          <p:cBhvr>
                                            <p:cTn id="11" dur="500"/>
                                            <p:tgtEl>
                                              <p:spTgt spid="3"/>
                                            </p:tgtEl>
                                          </p:cBhvr>
                                        </p:animEffect>
                                      </p:childTnLst>
                                    </p:cTn>
                                  </p:par>
                                </p:childTnLst>
                              </p:cTn>
                            </p:par>
                            <p:par>
                              <p:cTn id="12" fill="hold">
                                <p:stCondLst>
                                  <p:cond delay="1500"/>
                                </p:stCondLst>
                                <p:childTnLst>
                                  <p:par>
                                    <p:cTn id="13" presetID="2" presetClass="entr" presetSubtype="1" fill="hold" nodeType="after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1000" fill="hold"/>
                                            <p:tgtEl>
                                              <p:spTgt spid="19"/>
                                            </p:tgtEl>
                                            <p:attrNameLst>
                                              <p:attrName>ppt_x</p:attrName>
                                            </p:attrNameLst>
                                          </p:cBhvr>
                                          <p:tavLst>
                                            <p:tav tm="0">
                                              <p:val>
                                                <p:strVal val="#ppt_x"/>
                                              </p:val>
                                            </p:tav>
                                            <p:tav tm="100000">
                                              <p:val>
                                                <p:strVal val="#ppt_x"/>
                                              </p:val>
                                            </p:tav>
                                          </p:tavLst>
                                        </p:anim>
                                        <p:anim calcmode="lin" valueType="num">
                                          <p:cBhvr additive="base">
                                            <p:cTn id="16" dur="1000" fill="hold"/>
                                            <p:tgtEl>
                                              <p:spTgt spid="19"/>
                                            </p:tgtEl>
                                            <p:attrNameLst>
                                              <p:attrName>ppt_y</p:attrName>
                                            </p:attrNameLst>
                                          </p:cBhvr>
                                          <p:tavLst>
                                            <p:tav tm="0">
                                              <p:val>
                                                <p:strVal val="0-#ppt_h/2"/>
                                              </p:val>
                                            </p:tav>
                                            <p:tav tm="100000">
                                              <p:val>
                                                <p:strVal val="#ppt_y"/>
                                              </p:val>
                                            </p:tav>
                                          </p:tavLst>
                                        </p:anim>
                                      </p:childTnLst>
                                    </p:cTn>
                                  </p:par>
                                </p:childTnLst>
                              </p:cTn>
                            </p:par>
                            <p:par>
                              <p:cTn id="17" fill="hold">
                                <p:stCondLst>
                                  <p:cond delay="2500"/>
                                </p:stCondLst>
                                <p:childTnLst>
                                  <p:par>
                                    <p:cTn id="18" presetID="22" presetClass="entr" presetSubtype="8" fill="hold"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left)">
                                          <p:cBhvr>
                                            <p:cTn id="2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0" y="226097"/>
            <a:ext cx="12190413" cy="979858"/>
            <a:chOff x="0" y="226097"/>
            <a:chExt cx="12190413" cy="979858"/>
          </a:xfrm>
        </p:grpSpPr>
        <p:grpSp>
          <p:nvGrpSpPr>
            <p:cNvPr id="16" name="组合 15"/>
            <p:cNvGrpSpPr/>
            <p:nvPr/>
          </p:nvGrpSpPr>
          <p:grpSpPr>
            <a:xfrm>
              <a:off x="4460260" y="226097"/>
              <a:ext cx="3255323" cy="785998"/>
              <a:chOff x="4973577" y="1161277"/>
              <a:chExt cx="2311400" cy="785998"/>
            </a:xfrm>
          </p:grpSpPr>
          <p:sp>
            <p:nvSpPr>
              <p:cNvPr id="31" name="TextBox 8"/>
              <p:cNvSpPr txBox="1">
                <a:spLocks noChangeArrowheads="1"/>
              </p:cNvSpPr>
              <p:nvPr/>
            </p:nvSpPr>
            <p:spPr bwMode="auto">
              <a:xfrm>
                <a:off x="4973577" y="1161277"/>
                <a:ext cx="23114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a:r>
                  <a:rPr lang="zh-CN" altLang="en-US" sz="3600" dirty="0">
                    <a:solidFill>
                      <a:schemeClr val="tx2">
                        <a:lumMod val="50000"/>
                      </a:schemeClr>
                    </a:solidFill>
                    <a:latin typeface="华文新魏" panose="02010800040101010101" pitchFamily="2" charset="-122"/>
                    <a:ea typeface="华文新魏" panose="02010800040101010101" pitchFamily="2" charset="-122"/>
                  </a:rPr>
                  <a:t>年度工作概述</a:t>
                </a:r>
              </a:p>
            </p:txBody>
          </p:sp>
          <p:sp>
            <p:nvSpPr>
              <p:cNvPr id="32" name="TextBox 8"/>
              <p:cNvSpPr txBox="1">
                <a:spLocks noChangeArrowheads="1"/>
              </p:cNvSpPr>
              <p:nvPr/>
            </p:nvSpPr>
            <p:spPr bwMode="auto">
              <a:xfrm>
                <a:off x="4973577" y="1747220"/>
                <a:ext cx="2311400"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p>
                <a:pPr algn="ctr" eaLnBrk="1" hangingPunct="1"/>
                <a:r>
                  <a:rPr lang="en-US" altLang="zh-CN" sz="1300" dirty="0">
                    <a:solidFill>
                      <a:srgbClr val="C00000"/>
                    </a:solidFill>
                    <a:latin typeface="微软雅黑" panose="020B0503020204020204" pitchFamily="34" charset="-122"/>
                    <a:ea typeface="微软雅黑" panose="020B0503020204020204" pitchFamily="34" charset="-122"/>
                    <a:sym typeface="Arial" panose="020B0604020202020204" pitchFamily="34" charset="0"/>
                  </a:rPr>
                  <a:t>CLICK TO ADD CAPTION TEXT</a:t>
                </a:r>
                <a:endParaRPr lang="zh-CN" altLang="en-US" sz="1300" dirty="0">
                  <a:solidFill>
                    <a:srgbClr val="C00000"/>
                  </a:solidFill>
                  <a:latin typeface="微软雅黑" panose="020B0503020204020204" pitchFamily="34" charset="-122"/>
                  <a:ea typeface="微软雅黑" panose="020B0503020204020204" pitchFamily="34" charset="-122"/>
                  <a:sym typeface="Arial" panose="020B0604020202020204" pitchFamily="34" charset="0"/>
                </a:endParaRPr>
              </a:p>
            </p:txBody>
          </p:sp>
        </p:grpSp>
        <p:cxnSp>
          <p:nvCxnSpPr>
            <p:cNvPr id="5" name="直接连接符 4"/>
            <p:cNvCxnSpPr/>
            <p:nvPr/>
          </p:nvCxnSpPr>
          <p:spPr>
            <a:xfrm>
              <a:off x="0" y="1205955"/>
              <a:ext cx="12190413" cy="0"/>
            </a:xfrm>
            <a:prstGeom prst="line">
              <a:avLst/>
            </a:prstGeom>
            <a:ln>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7" name="组合 6"/>
          <p:cNvGrpSpPr/>
          <p:nvPr/>
        </p:nvGrpSpPr>
        <p:grpSpPr>
          <a:xfrm flipH="1">
            <a:off x="6005602" y="1776189"/>
            <a:ext cx="5281786" cy="4238533"/>
            <a:chOff x="882512" y="2108590"/>
            <a:chExt cx="6024562" cy="4222750"/>
          </a:xfrm>
        </p:grpSpPr>
        <p:sp>
          <p:nvSpPr>
            <p:cNvPr id="8" name="矩形 7"/>
            <p:cNvSpPr/>
            <p:nvPr/>
          </p:nvSpPr>
          <p:spPr>
            <a:xfrm>
              <a:off x="882512" y="2129227"/>
              <a:ext cx="2952750" cy="2043113"/>
            </a:xfrm>
            <a:prstGeom prst="rect">
              <a:avLst/>
            </a:prstGeom>
            <a:blipFill>
              <a:blip r:embed="rId3" cstate="print">
                <a:extLst>
                  <a:ext uri="{BEBA8EAE-BF5A-486C-A8C5-ECC9F3942E4B}">
                    <a14:imgProps xmlns:a14="http://schemas.microsoft.com/office/drawing/2010/main">
                      <a14:imgLayer r:embed="rId4">
                        <a14:imgEffect>
                          <a14:saturation sat="0"/>
                        </a14:imgEffect>
                      </a14:imgLayer>
                    </a14:imgProps>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600">
                <a:solidFill>
                  <a:schemeClr val="bg1"/>
                </a:solidFill>
              </a:endParaRPr>
            </a:p>
          </p:txBody>
        </p:sp>
        <p:sp>
          <p:nvSpPr>
            <p:cNvPr id="9" name="矩形 8"/>
            <p:cNvSpPr/>
            <p:nvPr/>
          </p:nvSpPr>
          <p:spPr>
            <a:xfrm>
              <a:off x="882512" y="4286640"/>
              <a:ext cx="2952750" cy="20447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600">
                <a:solidFill>
                  <a:schemeClr val="bg1"/>
                </a:solidFill>
              </a:endParaRPr>
            </a:p>
          </p:txBody>
        </p:sp>
        <p:sp>
          <p:nvSpPr>
            <p:cNvPr id="10" name="文本框 23"/>
            <p:cNvSpPr txBox="1">
              <a:spLocks noChangeArrowheads="1"/>
            </p:cNvSpPr>
            <p:nvPr/>
          </p:nvSpPr>
          <p:spPr bwMode="auto">
            <a:xfrm>
              <a:off x="1117461" y="5177227"/>
              <a:ext cx="2484437" cy="643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1200">
                  <a:solidFill>
                    <a:schemeClr val="bg1"/>
                  </a:solidFill>
                  <a:latin typeface="微软雅黑" panose="020B0503020204020204" pitchFamily="34" charset="-122"/>
                  <a:ea typeface="微软雅黑" panose="020B0503020204020204" pitchFamily="34" charset="-122"/>
                </a:rPr>
                <a:t>春种一粒粟</a:t>
              </a:r>
              <a:r>
                <a:rPr lang="en-US" altLang="zh-CN" sz="1200">
                  <a:solidFill>
                    <a:schemeClr val="bg1"/>
                  </a:solidFill>
                  <a:latin typeface="微软雅黑" panose="020B0503020204020204" pitchFamily="34" charset="-122"/>
                  <a:ea typeface="微软雅黑" panose="020B0503020204020204" pitchFamily="34" charset="-122"/>
                </a:rPr>
                <a:t>,</a:t>
              </a:r>
              <a:r>
                <a:rPr lang="zh-CN" altLang="en-US" sz="1200">
                  <a:solidFill>
                    <a:schemeClr val="bg1"/>
                  </a:solidFill>
                  <a:latin typeface="微软雅黑" panose="020B0503020204020204" pitchFamily="34" charset="-122"/>
                  <a:ea typeface="微软雅黑" panose="020B0503020204020204" pitchFamily="34" charset="-122"/>
                </a:rPr>
                <a:t>秋收万颗籽，点滴进步，成就价值是我们的一贯的追求。</a:t>
              </a:r>
            </a:p>
          </p:txBody>
        </p:sp>
        <p:sp>
          <p:nvSpPr>
            <p:cNvPr id="11" name="文本框 24"/>
            <p:cNvSpPr txBox="1">
              <a:spLocks noChangeArrowheads="1"/>
            </p:cNvSpPr>
            <p:nvPr/>
          </p:nvSpPr>
          <p:spPr bwMode="auto">
            <a:xfrm>
              <a:off x="1741349" y="4602552"/>
              <a:ext cx="1895474" cy="306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1400" b="1">
                  <a:solidFill>
                    <a:schemeClr val="bg1"/>
                  </a:solidFill>
                  <a:latin typeface="微软雅黑" panose="020B0503020204020204" pitchFamily="34" charset="-122"/>
                  <a:ea typeface="微软雅黑" panose="020B0503020204020204" pitchFamily="34" charset="-122"/>
                </a:rPr>
                <a:t>单击此处添加标题</a:t>
              </a:r>
            </a:p>
          </p:txBody>
        </p:sp>
        <p:sp>
          <p:nvSpPr>
            <p:cNvPr id="12" name="矩形 11"/>
            <p:cNvSpPr/>
            <p:nvPr/>
          </p:nvSpPr>
          <p:spPr>
            <a:xfrm>
              <a:off x="3954324" y="2108590"/>
              <a:ext cx="2952750" cy="2044700"/>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600">
                <a:solidFill>
                  <a:schemeClr val="bg1"/>
                </a:solidFill>
              </a:endParaRPr>
            </a:p>
          </p:txBody>
        </p:sp>
        <p:sp>
          <p:nvSpPr>
            <p:cNvPr id="13" name="文本框 12"/>
            <p:cNvSpPr txBox="1">
              <a:spLocks noChangeArrowheads="1"/>
            </p:cNvSpPr>
            <p:nvPr/>
          </p:nvSpPr>
          <p:spPr bwMode="auto">
            <a:xfrm>
              <a:off x="4187686" y="2999177"/>
              <a:ext cx="2484437" cy="643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1200">
                  <a:solidFill>
                    <a:schemeClr val="bg1"/>
                  </a:solidFill>
                  <a:latin typeface="微软雅黑" panose="020B0503020204020204" pitchFamily="34" charset="-122"/>
                  <a:ea typeface="微软雅黑" panose="020B0503020204020204" pitchFamily="34" charset="-122"/>
                </a:rPr>
                <a:t>春种一粒粟</a:t>
              </a:r>
              <a:r>
                <a:rPr lang="en-US" altLang="zh-CN" sz="1200">
                  <a:solidFill>
                    <a:schemeClr val="bg1"/>
                  </a:solidFill>
                  <a:latin typeface="微软雅黑" panose="020B0503020204020204" pitchFamily="34" charset="-122"/>
                  <a:ea typeface="微软雅黑" panose="020B0503020204020204" pitchFamily="34" charset="-122"/>
                </a:rPr>
                <a:t>,</a:t>
              </a:r>
              <a:r>
                <a:rPr lang="zh-CN" altLang="en-US" sz="1200">
                  <a:solidFill>
                    <a:schemeClr val="bg1"/>
                  </a:solidFill>
                  <a:latin typeface="微软雅黑" panose="020B0503020204020204" pitchFamily="34" charset="-122"/>
                  <a:ea typeface="微软雅黑" panose="020B0503020204020204" pitchFamily="34" charset="-122"/>
                </a:rPr>
                <a:t>秋收万颗籽，点滴进步，成就价值是我们的一贯的追求。</a:t>
              </a:r>
            </a:p>
          </p:txBody>
        </p:sp>
        <p:sp>
          <p:nvSpPr>
            <p:cNvPr id="14" name="文本框 13"/>
            <p:cNvSpPr txBox="1">
              <a:spLocks noChangeArrowheads="1"/>
            </p:cNvSpPr>
            <p:nvPr/>
          </p:nvSpPr>
          <p:spPr bwMode="auto">
            <a:xfrm>
              <a:off x="4822687" y="2456252"/>
              <a:ext cx="1893887" cy="306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1400" b="1" dirty="0">
                  <a:solidFill>
                    <a:schemeClr val="bg1"/>
                  </a:solidFill>
                  <a:latin typeface="微软雅黑" panose="020B0503020204020204" pitchFamily="34" charset="-122"/>
                  <a:ea typeface="微软雅黑" panose="020B0503020204020204" pitchFamily="34" charset="-122"/>
                </a:rPr>
                <a:t>单击此处添加标题</a:t>
              </a:r>
            </a:p>
          </p:txBody>
        </p:sp>
        <p:sp>
          <p:nvSpPr>
            <p:cNvPr id="15" name="矩形 14"/>
            <p:cNvSpPr/>
            <p:nvPr/>
          </p:nvSpPr>
          <p:spPr>
            <a:xfrm>
              <a:off x="3954324" y="4286640"/>
              <a:ext cx="2952750" cy="2044700"/>
            </a:xfrm>
            <a:prstGeom prst="rect">
              <a:avLst/>
            </a:prstGeom>
            <a:blipFill dpi="0" rotWithShape="1">
              <a:blip r:embed="rId5"/>
              <a:srcRect/>
              <a:tile tx="0" ty="0" sx="18000" sy="18000" flip="none" algn="ctr"/>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600">
                <a:solidFill>
                  <a:schemeClr val="bg1"/>
                </a:solidFill>
              </a:endParaRPr>
            </a:p>
          </p:txBody>
        </p:sp>
      </p:grpSp>
      <p:sp>
        <p:nvSpPr>
          <p:cNvPr id="17" name="3"/>
          <p:cNvSpPr/>
          <p:nvPr/>
        </p:nvSpPr>
        <p:spPr>
          <a:xfrm>
            <a:off x="884836" y="1776189"/>
            <a:ext cx="4843376" cy="4338864"/>
          </a:xfrm>
          <a:prstGeom prst="rect">
            <a:avLst/>
          </a:prstGeom>
          <a:no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50000"/>
                </a:schemeClr>
              </a:solidFill>
            </a:endParaRPr>
          </a:p>
        </p:txBody>
      </p:sp>
      <p:sp>
        <p:nvSpPr>
          <p:cNvPr id="18" name="TextBox 19"/>
          <p:cNvSpPr txBox="1"/>
          <p:nvPr/>
        </p:nvSpPr>
        <p:spPr>
          <a:xfrm>
            <a:off x="1207227" y="2302538"/>
            <a:ext cx="3646748" cy="369332"/>
          </a:xfrm>
          <a:prstGeom prst="rect">
            <a:avLst/>
          </a:prstGeom>
          <a:noFill/>
        </p:spPr>
        <p:txBody>
          <a:bodyPr wrap="square" lIns="0" tIns="0" rIns="0" bIns="0" rtlCol="0">
            <a:spAutoFit/>
          </a:bodyPr>
          <a:lstStyle/>
          <a:p>
            <a:r>
              <a:rPr lang="zh-CN" altLang="en-US" sz="2400" b="1" dirty="0">
                <a:solidFill>
                  <a:schemeClr val="bg1">
                    <a:lumMod val="50000"/>
                  </a:schemeClr>
                </a:solidFill>
                <a:latin typeface="微软雅黑" panose="020B0503020204020204" pitchFamily="34" charset="-122"/>
                <a:ea typeface="微软雅黑" panose="020B0503020204020204" pitchFamily="34" charset="-122"/>
              </a:rPr>
              <a:t>基本情况简介</a:t>
            </a:r>
          </a:p>
        </p:txBody>
      </p:sp>
      <p:sp>
        <p:nvSpPr>
          <p:cNvPr id="19" name="TextBox 106"/>
          <p:cNvSpPr txBox="1"/>
          <p:nvPr/>
        </p:nvSpPr>
        <p:spPr>
          <a:xfrm>
            <a:off x="1173570" y="2957979"/>
            <a:ext cx="4165206" cy="577081"/>
          </a:xfrm>
          <a:prstGeom prst="rect">
            <a:avLst/>
          </a:prstGeom>
          <a:noFill/>
        </p:spPr>
        <p:txBody>
          <a:bodyPr wrap="square" lIns="0" tIns="0" rIns="0" bIns="0" rtlCol="0">
            <a:spAutoFit/>
          </a:bodyPr>
          <a:lstStyle/>
          <a:p>
            <a:pPr algn="just">
              <a:lnSpc>
                <a:spcPts val="1500"/>
              </a:lnSpc>
            </a:pPr>
            <a:r>
              <a:rPr lang="zh-CN" altLang="en-US" sz="1200" dirty="0">
                <a:solidFill>
                  <a:schemeClr val="bg1">
                    <a:lumMod val="50000"/>
                  </a:schemeClr>
                </a:solidFill>
                <a:latin typeface="微软雅黑" panose="020B0503020204020204" pitchFamily="34" charset="-122"/>
                <a:ea typeface="微软雅黑" panose="020B0503020204020204" pitchFamily="34" charset="-122"/>
              </a:rPr>
              <a:t>点击输入简要文字内容，文字内容需概括精炼，言简意赅的说明该分项专业设计</a:t>
            </a:r>
            <a:r>
              <a:rPr lang="en-US" altLang="zh-CN" sz="1200" dirty="0">
                <a:solidFill>
                  <a:schemeClr val="bg1">
                    <a:lumMod val="50000"/>
                  </a:schemeClr>
                </a:solidFill>
                <a:latin typeface="微软雅黑" panose="020B0503020204020204" pitchFamily="34" charset="-122"/>
                <a:ea typeface="微软雅黑" panose="020B0503020204020204" pitchFamily="34" charset="-122"/>
              </a:rPr>
              <a:t>……</a:t>
            </a:r>
            <a:r>
              <a:rPr lang="zh-CN" altLang="en-US" sz="1200" dirty="0">
                <a:solidFill>
                  <a:schemeClr val="bg1">
                    <a:lumMod val="50000"/>
                  </a:schemeClr>
                </a:solidFill>
                <a:latin typeface="微软雅黑" panose="020B0503020204020204" pitchFamily="34" charset="-122"/>
                <a:ea typeface="微软雅黑" panose="020B0503020204020204" pitchFamily="34" charset="-122"/>
              </a:rPr>
              <a:t>输入简要文字内容，文字内容需概括精炼，言简意赅的说明该分项内容。</a:t>
            </a:r>
            <a:endParaRPr lang="en-US" altLang="zh-CN" sz="12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20" name="TextBox 19"/>
          <p:cNvSpPr txBox="1"/>
          <p:nvPr/>
        </p:nvSpPr>
        <p:spPr>
          <a:xfrm>
            <a:off x="1207227" y="4029287"/>
            <a:ext cx="3646748" cy="369332"/>
          </a:xfrm>
          <a:prstGeom prst="rect">
            <a:avLst/>
          </a:prstGeom>
          <a:noFill/>
        </p:spPr>
        <p:txBody>
          <a:bodyPr wrap="square" lIns="0" tIns="0" rIns="0" bIns="0" rtlCol="0">
            <a:spAutoFit/>
          </a:bodyPr>
          <a:lstStyle/>
          <a:p>
            <a:r>
              <a:rPr lang="zh-CN" altLang="en-US" sz="2400" b="1" dirty="0">
                <a:solidFill>
                  <a:schemeClr val="bg1">
                    <a:lumMod val="50000"/>
                  </a:schemeClr>
                </a:solidFill>
                <a:latin typeface="微软雅黑" panose="020B0503020204020204" pitchFamily="34" charset="-122"/>
                <a:ea typeface="微软雅黑" panose="020B0503020204020204" pitchFamily="34" charset="-122"/>
              </a:rPr>
              <a:t>加入你的标题</a:t>
            </a:r>
          </a:p>
        </p:txBody>
      </p:sp>
      <p:sp>
        <p:nvSpPr>
          <p:cNvPr id="21" name="TextBox 106"/>
          <p:cNvSpPr txBox="1"/>
          <p:nvPr/>
        </p:nvSpPr>
        <p:spPr>
          <a:xfrm>
            <a:off x="1173570" y="4627803"/>
            <a:ext cx="4165206" cy="577081"/>
          </a:xfrm>
          <a:prstGeom prst="rect">
            <a:avLst/>
          </a:prstGeom>
          <a:noFill/>
        </p:spPr>
        <p:txBody>
          <a:bodyPr wrap="square" lIns="0" tIns="0" rIns="0" bIns="0" rtlCol="0">
            <a:spAutoFit/>
          </a:bodyPr>
          <a:lstStyle/>
          <a:p>
            <a:pPr algn="just">
              <a:lnSpc>
                <a:spcPts val="1500"/>
              </a:lnSpc>
            </a:pPr>
            <a:r>
              <a:rPr lang="zh-CN" altLang="en-US" sz="1200" dirty="0">
                <a:solidFill>
                  <a:schemeClr val="bg1">
                    <a:lumMod val="50000"/>
                  </a:schemeClr>
                </a:solidFill>
                <a:latin typeface="微软雅黑" panose="020B0503020204020204" pitchFamily="34" charset="-122"/>
                <a:ea typeface="微软雅黑" panose="020B0503020204020204" pitchFamily="34" charset="-122"/>
              </a:rPr>
              <a:t>点击输入简要文字内容，文字内容需概括精炼，言简意赅的说明该分项专业设计</a:t>
            </a:r>
            <a:r>
              <a:rPr lang="en-US" altLang="zh-CN" sz="1200" dirty="0">
                <a:solidFill>
                  <a:schemeClr val="bg1">
                    <a:lumMod val="50000"/>
                  </a:schemeClr>
                </a:solidFill>
                <a:latin typeface="微软雅黑" panose="020B0503020204020204" pitchFamily="34" charset="-122"/>
                <a:ea typeface="微软雅黑" panose="020B0503020204020204" pitchFamily="34" charset="-122"/>
              </a:rPr>
              <a:t>……</a:t>
            </a:r>
            <a:r>
              <a:rPr lang="zh-CN" altLang="en-US" sz="1200" dirty="0">
                <a:solidFill>
                  <a:schemeClr val="bg1">
                    <a:lumMod val="50000"/>
                  </a:schemeClr>
                </a:solidFill>
                <a:latin typeface="微软雅黑" panose="020B0503020204020204" pitchFamily="34" charset="-122"/>
                <a:ea typeface="微软雅黑" panose="020B0503020204020204" pitchFamily="34" charset="-122"/>
              </a:rPr>
              <a:t>输入简要文字内容，文字内容需概括精炼，言简意赅的说明该分项内容。</a:t>
            </a:r>
            <a:endParaRPr lang="en-US" altLang="zh-CN" sz="1200" dirty="0">
              <a:solidFill>
                <a:schemeClr val="bg1">
                  <a:lumMod val="50000"/>
                </a:schemeClr>
              </a:solidFill>
              <a:latin typeface="微软雅黑" panose="020B0503020204020204" pitchFamily="34" charset="-122"/>
              <a:ea typeface="微软雅黑" panose="020B0503020204020204" pitchFamily="34" charset="-122"/>
            </a:endParaRPr>
          </a:p>
        </p:txBody>
      </p:sp>
      <p:cxnSp>
        <p:nvCxnSpPr>
          <p:cNvPr id="22" name="30"/>
          <p:cNvCxnSpPr/>
          <p:nvPr/>
        </p:nvCxnSpPr>
        <p:spPr>
          <a:xfrm>
            <a:off x="1240771" y="2776460"/>
            <a:ext cx="3888351" cy="1"/>
          </a:xfrm>
          <a:prstGeom prst="line">
            <a:avLst/>
          </a:prstGeom>
          <a:ln w="1270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3" name="31"/>
          <p:cNvCxnSpPr/>
          <p:nvPr/>
        </p:nvCxnSpPr>
        <p:spPr>
          <a:xfrm>
            <a:off x="1240771" y="4496920"/>
            <a:ext cx="3888351" cy="1"/>
          </a:xfrm>
          <a:prstGeom prst="line">
            <a:avLst/>
          </a:prstGeom>
          <a:ln w="1270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1000" fill="hold"/>
                                        <p:tgtEl>
                                          <p:spTgt spid="7"/>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1000"/>
                                        <p:tgtEl>
                                          <p:spTgt spid="17"/>
                                        </p:tgtEl>
                                      </p:cBhvr>
                                    </p:animEffect>
                                    <p:anim calcmode="lin" valueType="num">
                                      <p:cBhvr>
                                        <p:cTn id="17" dur="1000" fill="hold"/>
                                        <p:tgtEl>
                                          <p:spTgt spid="17"/>
                                        </p:tgtEl>
                                        <p:attrNameLst>
                                          <p:attrName>ppt_x</p:attrName>
                                        </p:attrNameLst>
                                      </p:cBhvr>
                                      <p:tavLst>
                                        <p:tav tm="0">
                                          <p:val>
                                            <p:strVal val="#ppt_x"/>
                                          </p:val>
                                        </p:tav>
                                        <p:tav tm="100000">
                                          <p:val>
                                            <p:strVal val="#ppt_x"/>
                                          </p:val>
                                        </p:tav>
                                      </p:tavLst>
                                    </p:anim>
                                    <p:anim calcmode="lin" valueType="num">
                                      <p:cBhvr>
                                        <p:cTn id="18" dur="1000" fill="hold"/>
                                        <p:tgtEl>
                                          <p:spTgt spid="17"/>
                                        </p:tgtEl>
                                        <p:attrNameLst>
                                          <p:attrName>ppt_y</p:attrName>
                                        </p:attrNameLst>
                                      </p:cBhvr>
                                      <p:tavLst>
                                        <p:tav tm="0">
                                          <p:val>
                                            <p:strVal val="#ppt_y+.1"/>
                                          </p:val>
                                        </p:tav>
                                        <p:tav tm="100000">
                                          <p:val>
                                            <p:strVal val="#ppt_y"/>
                                          </p:val>
                                        </p:tav>
                                      </p:tavLst>
                                    </p:anim>
                                  </p:childTnLst>
                                </p:cTn>
                              </p:par>
                            </p:childTnLst>
                          </p:cTn>
                        </p:par>
                        <p:par>
                          <p:cTn id="19" fill="hold">
                            <p:stCondLst>
                              <p:cond delay="1500"/>
                            </p:stCondLst>
                            <p:childTnLst>
                              <p:par>
                                <p:cTn id="20" presetID="22" presetClass="entr" presetSubtype="8" fill="hold" grpId="0" nodeType="after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left)">
                                      <p:cBhvr>
                                        <p:cTn id="22" dur="500"/>
                                        <p:tgtEl>
                                          <p:spTgt spid="18"/>
                                        </p:tgtEl>
                                      </p:cBhvr>
                                    </p:animEffect>
                                  </p:childTnLst>
                                </p:cTn>
                              </p:par>
                              <p:par>
                                <p:cTn id="23" presetID="22" presetClass="entr" presetSubtype="8" fill="hold" nodeType="with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wipe(left)">
                                      <p:cBhvr>
                                        <p:cTn id="25" dur="500"/>
                                        <p:tgtEl>
                                          <p:spTgt spid="22"/>
                                        </p:tgtEl>
                                      </p:cBhvr>
                                    </p:animEffect>
                                  </p:childTnLst>
                                </p:cTn>
                              </p:par>
                            </p:childTnLst>
                          </p:cTn>
                        </p:par>
                        <p:par>
                          <p:cTn id="26" fill="hold">
                            <p:stCondLst>
                              <p:cond delay="2000"/>
                            </p:stCondLst>
                            <p:childTnLst>
                              <p:par>
                                <p:cTn id="27" presetID="10" presetClass="entr" presetSubtype="0" fill="hold" grpId="0" nodeType="after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500"/>
                                        <p:tgtEl>
                                          <p:spTgt spid="19"/>
                                        </p:tgtEl>
                                      </p:cBhvr>
                                    </p:animEffect>
                                  </p:childTnLst>
                                </p:cTn>
                              </p:par>
                            </p:childTnLst>
                          </p:cTn>
                        </p:par>
                        <p:par>
                          <p:cTn id="30" fill="hold">
                            <p:stCondLst>
                              <p:cond delay="2500"/>
                            </p:stCondLst>
                            <p:childTnLst>
                              <p:par>
                                <p:cTn id="31" presetID="22" presetClass="entr" presetSubtype="8" fill="hold" grpId="0" nodeType="after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wipe(left)">
                                      <p:cBhvr>
                                        <p:cTn id="33" dur="500"/>
                                        <p:tgtEl>
                                          <p:spTgt spid="20"/>
                                        </p:tgtEl>
                                      </p:cBhvr>
                                    </p:animEffect>
                                  </p:childTnLst>
                                </p:cTn>
                              </p:par>
                              <p:par>
                                <p:cTn id="34" presetID="22" presetClass="entr" presetSubtype="8" fill="hold" nodeType="with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wipe(left)">
                                      <p:cBhvr>
                                        <p:cTn id="36" dur="500"/>
                                        <p:tgtEl>
                                          <p:spTgt spid="23"/>
                                        </p:tgtEl>
                                      </p:cBhvr>
                                    </p:animEffect>
                                  </p:childTnLst>
                                </p:cTn>
                              </p:par>
                            </p:childTnLst>
                          </p:cTn>
                        </p:par>
                        <p:par>
                          <p:cTn id="37" fill="hold">
                            <p:stCondLst>
                              <p:cond delay="3000"/>
                            </p:stCondLst>
                            <p:childTnLst>
                              <p:par>
                                <p:cTn id="38" presetID="10" presetClass="entr" presetSubtype="0" fill="hold" grpId="0" nodeType="after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fade">
                                      <p:cBhvr>
                                        <p:cTn id="4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p:bldP spid="19" grpId="0"/>
      <p:bldP spid="20" grpId="0"/>
      <p:bldP spid="2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0" y="226097"/>
            <a:ext cx="12190413" cy="979858"/>
            <a:chOff x="0" y="226097"/>
            <a:chExt cx="12190413" cy="979858"/>
          </a:xfrm>
        </p:grpSpPr>
        <p:grpSp>
          <p:nvGrpSpPr>
            <p:cNvPr id="16" name="组合 15"/>
            <p:cNvGrpSpPr/>
            <p:nvPr/>
          </p:nvGrpSpPr>
          <p:grpSpPr>
            <a:xfrm>
              <a:off x="4460260" y="226097"/>
              <a:ext cx="3255323" cy="785998"/>
              <a:chOff x="4973577" y="1161277"/>
              <a:chExt cx="2311400" cy="785998"/>
            </a:xfrm>
          </p:grpSpPr>
          <p:sp>
            <p:nvSpPr>
              <p:cNvPr id="31" name="TextBox 8"/>
              <p:cNvSpPr txBox="1">
                <a:spLocks noChangeArrowheads="1"/>
              </p:cNvSpPr>
              <p:nvPr/>
            </p:nvSpPr>
            <p:spPr bwMode="auto">
              <a:xfrm>
                <a:off x="4973577" y="1161277"/>
                <a:ext cx="23114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a:r>
                  <a:rPr lang="zh-CN" altLang="en-US" sz="3600" dirty="0">
                    <a:solidFill>
                      <a:schemeClr val="tx2">
                        <a:lumMod val="50000"/>
                      </a:schemeClr>
                    </a:solidFill>
                    <a:latin typeface="华文新魏" panose="02010800040101010101" pitchFamily="2" charset="-122"/>
                    <a:ea typeface="华文新魏" panose="02010800040101010101" pitchFamily="2" charset="-122"/>
                  </a:rPr>
                  <a:t>年度工作概述</a:t>
                </a:r>
              </a:p>
            </p:txBody>
          </p:sp>
          <p:sp>
            <p:nvSpPr>
              <p:cNvPr id="32" name="TextBox 8"/>
              <p:cNvSpPr txBox="1">
                <a:spLocks noChangeArrowheads="1"/>
              </p:cNvSpPr>
              <p:nvPr/>
            </p:nvSpPr>
            <p:spPr bwMode="auto">
              <a:xfrm>
                <a:off x="4973577" y="1747220"/>
                <a:ext cx="2311400"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p>
                <a:pPr algn="ctr" eaLnBrk="1" hangingPunct="1"/>
                <a:r>
                  <a:rPr lang="en-US" altLang="zh-CN" sz="1300" dirty="0">
                    <a:solidFill>
                      <a:srgbClr val="C00000"/>
                    </a:solidFill>
                    <a:latin typeface="微软雅黑" panose="020B0503020204020204" pitchFamily="34" charset="-122"/>
                    <a:ea typeface="微软雅黑" panose="020B0503020204020204" pitchFamily="34" charset="-122"/>
                    <a:sym typeface="Arial" panose="020B0604020202020204" pitchFamily="34" charset="0"/>
                  </a:rPr>
                  <a:t>CLICK TO ADD CAPTION TEXT</a:t>
                </a:r>
                <a:endParaRPr lang="zh-CN" altLang="en-US" sz="1300" dirty="0">
                  <a:solidFill>
                    <a:srgbClr val="C00000"/>
                  </a:solidFill>
                  <a:latin typeface="微软雅黑" panose="020B0503020204020204" pitchFamily="34" charset="-122"/>
                  <a:ea typeface="微软雅黑" panose="020B0503020204020204" pitchFamily="34" charset="-122"/>
                  <a:sym typeface="Arial" panose="020B0604020202020204" pitchFamily="34" charset="0"/>
                </a:endParaRPr>
              </a:p>
            </p:txBody>
          </p:sp>
        </p:grpSp>
        <p:cxnSp>
          <p:nvCxnSpPr>
            <p:cNvPr id="5" name="直接连接符 4"/>
            <p:cNvCxnSpPr/>
            <p:nvPr/>
          </p:nvCxnSpPr>
          <p:spPr>
            <a:xfrm>
              <a:off x="0" y="1205955"/>
              <a:ext cx="12190413" cy="0"/>
            </a:xfrm>
            <a:prstGeom prst="line">
              <a:avLst/>
            </a:prstGeom>
            <a:ln>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7" name="组合 6"/>
          <p:cNvGrpSpPr/>
          <p:nvPr/>
        </p:nvGrpSpPr>
        <p:grpSpPr>
          <a:xfrm>
            <a:off x="1328343" y="2349190"/>
            <a:ext cx="3815332" cy="3156222"/>
            <a:chOff x="2037100" y="1047750"/>
            <a:chExt cx="2601781" cy="2152315"/>
          </a:xfrm>
        </p:grpSpPr>
        <p:sp>
          <p:nvSpPr>
            <p:cNvPr id="8" name="Freeform 5"/>
            <p:cNvSpPr/>
            <p:nvPr/>
          </p:nvSpPr>
          <p:spPr bwMode="auto">
            <a:xfrm>
              <a:off x="2037100" y="1047750"/>
              <a:ext cx="980381" cy="1176458"/>
            </a:xfrm>
            <a:custGeom>
              <a:avLst/>
              <a:gdLst>
                <a:gd name="T0" fmla="*/ 325 w 650"/>
                <a:gd name="T1" fmla="*/ 0 h 780"/>
                <a:gd name="T2" fmla="*/ 488 w 650"/>
                <a:gd name="T3" fmla="*/ 98 h 780"/>
                <a:gd name="T4" fmla="*/ 650 w 650"/>
                <a:gd name="T5" fmla="*/ 195 h 780"/>
                <a:gd name="T6" fmla="*/ 650 w 650"/>
                <a:gd name="T7" fmla="*/ 390 h 780"/>
                <a:gd name="T8" fmla="*/ 650 w 650"/>
                <a:gd name="T9" fmla="*/ 585 h 780"/>
                <a:gd name="T10" fmla="*/ 488 w 650"/>
                <a:gd name="T11" fmla="*/ 682 h 780"/>
                <a:gd name="T12" fmla="*/ 325 w 650"/>
                <a:gd name="T13" fmla="*/ 780 h 780"/>
                <a:gd name="T14" fmla="*/ 163 w 650"/>
                <a:gd name="T15" fmla="*/ 682 h 780"/>
                <a:gd name="T16" fmla="*/ 0 w 650"/>
                <a:gd name="T17" fmla="*/ 585 h 780"/>
                <a:gd name="T18" fmla="*/ 0 w 650"/>
                <a:gd name="T19" fmla="*/ 390 h 780"/>
                <a:gd name="T20" fmla="*/ 0 w 650"/>
                <a:gd name="T21" fmla="*/ 195 h 780"/>
                <a:gd name="T22" fmla="*/ 163 w 650"/>
                <a:gd name="T23" fmla="*/ 98 h 780"/>
                <a:gd name="T24" fmla="*/ 325 w 650"/>
                <a:gd name="T25" fmla="*/ 0 h 7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50" h="780">
                  <a:moveTo>
                    <a:pt x="325" y="0"/>
                  </a:moveTo>
                  <a:lnTo>
                    <a:pt x="488" y="98"/>
                  </a:lnTo>
                  <a:lnTo>
                    <a:pt x="650" y="195"/>
                  </a:lnTo>
                  <a:lnTo>
                    <a:pt x="650" y="390"/>
                  </a:lnTo>
                  <a:lnTo>
                    <a:pt x="650" y="585"/>
                  </a:lnTo>
                  <a:lnTo>
                    <a:pt x="488" y="682"/>
                  </a:lnTo>
                  <a:lnTo>
                    <a:pt x="325" y="780"/>
                  </a:lnTo>
                  <a:lnTo>
                    <a:pt x="163" y="682"/>
                  </a:lnTo>
                  <a:lnTo>
                    <a:pt x="0" y="585"/>
                  </a:lnTo>
                  <a:lnTo>
                    <a:pt x="0" y="390"/>
                  </a:lnTo>
                  <a:lnTo>
                    <a:pt x="0" y="195"/>
                  </a:lnTo>
                  <a:lnTo>
                    <a:pt x="163" y="98"/>
                  </a:lnTo>
                  <a:lnTo>
                    <a:pt x="325" y="0"/>
                  </a:lnTo>
                  <a:close/>
                </a:path>
              </a:pathLst>
            </a:custGeom>
            <a:solidFill>
              <a:schemeClr val="tx2">
                <a:lumMod val="50000"/>
              </a:schemeClr>
            </a:solidFill>
            <a:ln>
              <a:noFill/>
            </a:ln>
          </p:spPr>
          <p:txBody>
            <a:bodyPr vert="horz" wrap="square" lIns="91440" tIns="45720" rIns="91440" bIns="45720" numCol="1" anchor="t" anchorCtr="0" compatLnSpc="1"/>
            <a:lstStyle/>
            <a:p>
              <a:endParaRPr lang="en-US" sz="2800">
                <a:solidFill>
                  <a:schemeClr val="bg1">
                    <a:lumMod val="50000"/>
                  </a:schemeClr>
                </a:solidFill>
              </a:endParaRPr>
            </a:p>
          </p:txBody>
        </p:sp>
        <p:sp>
          <p:nvSpPr>
            <p:cNvPr id="9" name="Freeform 6"/>
            <p:cNvSpPr/>
            <p:nvPr/>
          </p:nvSpPr>
          <p:spPr bwMode="auto">
            <a:xfrm>
              <a:off x="3120044" y="1047750"/>
              <a:ext cx="980381" cy="1176458"/>
            </a:xfrm>
            <a:custGeom>
              <a:avLst/>
              <a:gdLst>
                <a:gd name="T0" fmla="*/ 325 w 650"/>
                <a:gd name="T1" fmla="*/ 0 h 780"/>
                <a:gd name="T2" fmla="*/ 488 w 650"/>
                <a:gd name="T3" fmla="*/ 98 h 780"/>
                <a:gd name="T4" fmla="*/ 650 w 650"/>
                <a:gd name="T5" fmla="*/ 195 h 780"/>
                <a:gd name="T6" fmla="*/ 650 w 650"/>
                <a:gd name="T7" fmla="*/ 390 h 780"/>
                <a:gd name="T8" fmla="*/ 650 w 650"/>
                <a:gd name="T9" fmla="*/ 585 h 780"/>
                <a:gd name="T10" fmla="*/ 488 w 650"/>
                <a:gd name="T11" fmla="*/ 682 h 780"/>
                <a:gd name="T12" fmla="*/ 325 w 650"/>
                <a:gd name="T13" fmla="*/ 780 h 780"/>
                <a:gd name="T14" fmla="*/ 163 w 650"/>
                <a:gd name="T15" fmla="*/ 682 h 780"/>
                <a:gd name="T16" fmla="*/ 0 w 650"/>
                <a:gd name="T17" fmla="*/ 585 h 780"/>
                <a:gd name="T18" fmla="*/ 0 w 650"/>
                <a:gd name="T19" fmla="*/ 390 h 780"/>
                <a:gd name="T20" fmla="*/ 0 w 650"/>
                <a:gd name="T21" fmla="*/ 195 h 780"/>
                <a:gd name="T22" fmla="*/ 163 w 650"/>
                <a:gd name="T23" fmla="*/ 98 h 780"/>
                <a:gd name="T24" fmla="*/ 325 w 650"/>
                <a:gd name="T25" fmla="*/ 0 h 7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50" h="780">
                  <a:moveTo>
                    <a:pt x="325" y="0"/>
                  </a:moveTo>
                  <a:lnTo>
                    <a:pt x="488" y="98"/>
                  </a:lnTo>
                  <a:lnTo>
                    <a:pt x="650" y="195"/>
                  </a:lnTo>
                  <a:lnTo>
                    <a:pt x="650" y="390"/>
                  </a:lnTo>
                  <a:lnTo>
                    <a:pt x="650" y="585"/>
                  </a:lnTo>
                  <a:lnTo>
                    <a:pt x="488" y="682"/>
                  </a:lnTo>
                  <a:lnTo>
                    <a:pt x="325" y="780"/>
                  </a:lnTo>
                  <a:lnTo>
                    <a:pt x="163" y="682"/>
                  </a:lnTo>
                  <a:lnTo>
                    <a:pt x="0" y="585"/>
                  </a:lnTo>
                  <a:lnTo>
                    <a:pt x="0" y="390"/>
                  </a:lnTo>
                  <a:lnTo>
                    <a:pt x="0" y="195"/>
                  </a:lnTo>
                  <a:lnTo>
                    <a:pt x="163" y="98"/>
                  </a:lnTo>
                  <a:lnTo>
                    <a:pt x="325" y="0"/>
                  </a:lnTo>
                  <a:close/>
                </a:path>
              </a:pathLst>
            </a:custGeom>
            <a:solidFill>
              <a:srgbClr val="C00000"/>
            </a:solidFill>
            <a:ln>
              <a:noFill/>
            </a:ln>
          </p:spPr>
          <p:txBody>
            <a:bodyPr vert="horz" wrap="square" lIns="91440" tIns="45720" rIns="91440" bIns="45720" numCol="1" anchor="t" anchorCtr="0" compatLnSpc="1"/>
            <a:lstStyle/>
            <a:p>
              <a:endParaRPr lang="en-US" sz="2800">
                <a:solidFill>
                  <a:schemeClr val="bg1">
                    <a:lumMod val="50000"/>
                  </a:schemeClr>
                </a:solidFill>
              </a:endParaRPr>
            </a:p>
          </p:txBody>
        </p:sp>
        <p:sp>
          <p:nvSpPr>
            <p:cNvPr id="10" name="Freeform 7"/>
            <p:cNvSpPr/>
            <p:nvPr/>
          </p:nvSpPr>
          <p:spPr bwMode="auto">
            <a:xfrm>
              <a:off x="2577064" y="2025115"/>
              <a:ext cx="978873" cy="1174950"/>
            </a:xfrm>
            <a:custGeom>
              <a:avLst/>
              <a:gdLst>
                <a:gd name="T0" fmla="*/ 324 w 649"/>
                <a:gd name="T1" fmla="*/ 0 h 779"/>
                <a:gd name="T2" fmla="*/ 487 w 649"/>
                <a:gd name="T3" fmla="*/ 98 h 779"/>
                <a:gd name="T4" fmla="*/ 649 w 649"/>
                <a:gd name="T5" fmla="*/ 195 h 779"/>
                <a:gd name="T6" fmla="*/ 649 w 649"/>
                <a:gd name="T7" fmla="*/ 390 h 779"/>
                <a:gd name="T8" fmla="*/ 649 w 649"/>
                <a:gd name="T9" fmla="*/ 584 h 779"/>
                <a:gd name="T10" fmla="*/ 487 w 649"/>
                <a:gd name="T11" fmla="*/ 682 h 779"/>
                <a:gd name="T12" fmla="*/ 324 w 649"/>
                <a:gd name="T13" fmla="*/ 779 h 779"/>
                <a:gd name="T14" fmla="*/ 162 w 649"/>
                <a:gd name="T15" fmla="*/ 682 h 779"/>
                <a:gd name="T16" fmla="*/ 0 w 649"/>
                <a:gd name="T17" fmla="*/ 584 h 779"/>
                <a:gd name="T18" fmla="*/ 0 w 649"/>
                <a:gd name="T19" fmla="*/ 390 h 779"/>
                <a:gd name="T20" fmla="*/ 0 w 649"/>
                <a:gd name="T21" fmla="*/ 195 h 779"/>
                <a:gd name="T22" fmla="*/ 162 w 649"/>
                <a:gd name="T23" fmla="*/ 98 h 779"/>
                <a:gd name="T24" fmla="*/ 324 w 649"/>
                <a:gd name="T25" fmla="*/ 0 h 7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49" h="779">
                  <a:moveTo>
                    <a:pt x="324" y="0"/>
                  </a:moveTo>
                  <a:lnTo>
                    <a:pt x="487" y="98"/>
                  </a:lnTo>
                  <a:lnTo>
                    <a:pt x="649" y="195"/>
                  </a:lnTo>
                  <a:lnTo>
                    <a:pt x="649" y="390"/>
                  </a:lnTo>
                  <a:lnTo>
                    <a:pt x="649" y="584"/>
                  </a:lnTo>
                  <a:lnTo>
                    <a:pt x="487" y="682"/>
                  </a:lnTo>
                  <a:lnTo>
                    <a:pt x="324" y="779"/>
                  </a:lnTo>
                  <a:lnTo>
                    <a:pt x="162" y="682"/>
                  </a:lnTo>
                  <a:lnTo>
                    <a:pt x="0" y="584"/>
                  </a:lnTo>
                  <a:lnTo>
                    <a:pt x="0" y="390"/>
                  </a:lnTo>
                  <a:lnTo>
                    <a:pt x="0" y="195"/>
                  </a:lnTo>
                  <a:lnTo>
                    <a:pt x="162" y="98"/>
                  </a:lnTo>
                  <a:lnTo>
                    <a:pt x="324" y="0"/>
                  </a:lnTo>
                  <a:close/>
                </a:path>
              </a:pathLst>
            </a:custGeom>
            <a:solidFill>
              <a:srgbClr val="C00000"/>
            </a:solidFill>
            <a:ln>
              <a:noFill/>
            </a:ln>
          </p:spPr>
          <p:txBody>
            <a:bodyPr vert="horz" wrap="square" lIns="91440" tIns="45720" rIns="91440" bIns="45720" numCol="1" anchor="t" anchorCtr="0" compatLnSpc="1"/>
            <a:lstStyle/>
            <a:p>
              <a:endParaRPr lang="en-US" sz="2800">
                <a:solidFill>
                  <a:schemeClr val="bg1">
                    <a:lumMod val="50000"/>
                  </a:schemeClr>
                </a:solidFill>
              </a:endParaRPr>
            </a:p>
          </p:txBody>
        </p:sp>
        <p:sp>
          <p:nvSpPr>
            <p:cNvPr id="11" name="Freeform 8"/>
            <p:cNvSpPr/>
            <p:nvPr/>
          </p:nvSpPr>
          <p:spPr bwMode="auto">
            <a:xfrm>
              <a:off x="3658500" y="2025115"/>
              <a:ext cx="980381" cy="1174950"/>
            </a:xfrm>
            <a:custGeom>
              <a:avLst/>
              <a:gdLst>
                <a:gd name="T0" fmla="*/ 325 w 650"/>
                <a:gd name="T1" fmla="*/ 0 h 779"/>
                <a:gd name="T2" fmla="*/ 488 w 650"/>
                <a:gd name="T3" fmla="*/ 98 h 779"/>
                <a:gd name="T4" fmla="*/ 650 w 650"/>
                <a:gd name="T5" fmla="*/ 195 h 779"/>
                <a:gd name="T6" fmla="*/ 650 w 650"/>
                <a:gd name="T7" fmla="*/ 390 h 779"/>
                <a:gd name="T8" fmla="*/ 650 w 650"/>
                <a:gd name="T9" fmla="*/ 584 h 779"/>
                <a:gd name="T10" fmla="*/ 488 w 650"/>
                <a:gd name="T11" fmla="*/ 682 h 779"/>
                <a:gd name="T12" fmla="*/ 325 w 650"/>
                <a:gd name="T13" fmla="*/ 779 h 779"/>
                <a:gd name="T14" fmla="*/ 163 w 650"/>
                <a:gd name="T15" fmla="*/ 682 h 779"/>
                <a:gd name="T16" fmla="*/ 0 w 650"/>
                <a:gd name="T17" fmla="*/ 584 h 779"/>
                <a:gd name="T18" fmla="*/ 0 w 650"/>
                <a:gd name="T19" fmla="*/ 390 h 779"/>
                <a:gd name="T20" fmla="*/ 0 w 650"/>
                <a:gd name="T21" fmla="*/ 195 h 779"/>
                <a:gd name="T22" fmla="*/ 163 w 650"/>
                <a:gd name="T23" fmla="*/ 98 h 779"/>
                <a:gd name="T24" fmla="*/ 325 w 650"/>
                <a:gd name="T25" fmla="*/ 0 h 7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50" h="779">
                  <a:moveTo>
                    <a:pt x="325" y="0"/>
                  </a:moveTo>
                  <a:lnTo>
                    <a:pt x="488" y="98"/>
                  </a:lnTo>
                  <a:lnTo>
                    <a:pt x="650" y="195"/>
                  </a:lnTo>
                  <a:lnTo>
                    <a:pt x="650" y="390"/>
                  </a:lnTo>
                  <a:lnTo>
                    <a:pt x="650" y="584"/>
                  </a:lnTo>
                  <a:lnTo>
                    <a:pt x="488" y="682"/>
                  </a:lnTo>
                  <a:lnTo>
                    <a:pt x="325" y="779"/>
                  </a:lnTo>
                  <a:lnTo>
                    <a:pt x="163" y="682"/>
                  </a:lnTo>
                  <a:lnTo>
                    <a:pt x="0" y="584"/>
                  </a:lnTo>
                  <a:lnTo>
                    <a:pt x="0" y="390"/>
                  </a:lnTo>
                  <a:lnTo>
                    <a:pt x="0" y="195"/>
                  </a:lnTo>
                  <a:lnTo>
                    <a:pt x="163" y="98"/>
                  </a:lnTo>
                  <a:lnTo>
                    <a:pt x="325" y="0"/>
                  </a:lnTo>
                  <a:close/>
                </a:path>
              </a:pathLst>
            </a:custGeom>
            <a:solidFill>
              <a:schemeClr val="tx2">
                <a:lumMod val="50000"/>
              </a:schemeClr>
            </a:solidFill>
            <a:ln>
              <a:noFill/>
            </a:ln>
          </p:spPr>
          <p:txBody>
            <a:bodyPr vert="horz" wrap="square" lIns="91440" tIns="45720" rIns="91440" bIns="45720" numCol="1" anchor="t" anchorCtr="0" compatLnSpc="1"/>
            <a:lstStyle/>
            <a:p>
              <a:endParaRPr lang="en-US" sz="2800">
                <a:solidFill>
                  <a:schemeClr val="bg1">
                    <a:lumMod val="50000"/>
                  </a:schemeClr>
                </a:solidFill>
              </a:endParaRPr>
            </a:p>
          </p:txBody>
        </p:sp>
        <p:grpSp>
          <p:nvGrpSpPr>
            <p:cNvPr id="12" name="Group 12"/>
            <p:cNvGrpSpPr/>
            <p:nvPr/>
          </p:nvGrpSpPr>
          <p:grpSpPr>
            <a:xfrm>
              <a:off x="3398669" y="1384932"/>
              <a:ext cx="423131" cy="530541"/>
              <a:chOff x="5106627" y="2260366"/>
              <a:chExt cx="324452" cy="406813"/>
            </a:xfrm>
            <a:solidFill>
              <a:schemeClr val="bg1"/>
            </a:solidFill>
          </p:grpSpPr>
          <p:sp>
            <p:nvSpPr>
              <p:cNvPr id="24" name="Freeform 80"/>
              <p:cNvSpPr/>
              <p:nvPr/>
            </p:nvSpPr>
            <p:spPr bwMode="auto">
              <a:xfrm>
                <a:off x="5106627" y="2430079"/>
                <a:ext cx="324452" cy="134772"/>
              </a:xfrm>
              <a:custGeom>
                <a:avLst/>
                <a:gdLst>
                  <a:gd name="T0" fmla="*/ 49 w 98"/>
                  <a:gd name="T1" fmla="*/ 16 h 40"/>
                  <a:gd name="T2" fmla="*/ 2 w 98"/>
                  <a:gd name="T3" fmla="*/ 0 h 40"/>
                  <a:gd name="T4" fmla="*/ 0 w 98"/>
                  <a:gd name="T5" fmla="*/ 5 h 40"/>
                  <a:gd name="T6" fmla="*/ 0 w 98"/>
                  <a:gd name="T7" fmla="*/ 20 h 40"/>
                  <a:gd name="T8" fmla="*/ 49 w 98"/>
                  <a:gd name="T9" fmla="*/ 40 h 40"/>
                  <a:gd name="T10" fmla="*/ 98 w 98"/>
                  <a:gd name="T11" fmla="*/ 20 h 40"/>
                  <a:gd name="T12" fmla="*/ 98 w 98"/>
                  <a:gd name="T13" fmla="*/ 5 h 40"/>
                  <a:gd name="T14" fmla="*/ 96 w 98"/>
                  <a:gd name="T15" fmla="*/ 0 h 40"/>
                  <a:gd name="T16" fmla="*/ 49 w 98"/>
                  <a:gd name="T17"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8" h="40">
                    <a:moveTo>
                      <a:pt x="49" y="16"/>
                    </a:moveTo>
                    <a:cubicBezTo>
                      <a:pt x="26" y="16"/>
                      <a:pt x="7" y="9"/>
                      <a:pt x="2" y="0"/>
                    </a:cubicBezTo>
                    <a:cubicBezTo>
                      <a:pt x="1" y="2"/>
                      <a:pt x="0" y="3"/>
                      <a:pt x="0" y="5"/>
                    </a:cubicBezTo>
                    <a:cubicBezTo>
                      <a:pt x="0" y="20"/>
                      <a:pt x="0" y="20"/>
                      <a:pt x="0" y="20"/>
                    </a:cubicBezTo>
                    <a:cubicBezTo>
                      <a:pt x="0" y="31"/>
                      <a:pt x="22" y="40"/>
                      <a:pt x="49" y="40"/>
                    </a:cubicBezTo>
                    <a:cubicBezTo>
                      <a:pt x="76" y="40"/>
                      <a:pt x="98" y="31"/>
                      <a:pt x="98" y="20"/>
                    </a:cubicBezTo>
                    <a:cubicBezTo>
                      <a:pt x="98" y="5"/>
                      <a:pt x="98" y="5"/>
                      <a:pt x="98" y="5"/>
                    </a:cubicBezTo>
                    <a:cubicBezTo>
                      <a:pt x="98" y="3"/>
                      <a:pt x="97" y="2"/>
                      <a:pt x="96" y="0"/>
                    </a:cubicBezTo>
                    <a:cubicBezTo>
                      <a:pt x="91" y="9"/>
                      <a:pt x="72" y="16"/>
                      <a:pt x="49"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sz="2800">
                  <a:solidFill>
                    <a:schemeClr val="bg1">
                      <a:lumMod val="50000"/>
                    </a:schemeClr>
                  </a:solidFill>
                </a:endParaRPr>
              </a:p>
            </p:txBody>
          </p:sp>
          <p:sp>
            <p:nvSpPr>
              <p:cNvPr id="25" name="Freeform 81"/>
              <p:cNvSpPr/>
              <p:nvPr/>
            </p:nvSpPr>
            <p:spPr bwMode="auto">
              <a:xfrm>
                <a:off x="5106627" y="2534902"/>
                <a:ext cx="324452" cy="132277"/>
              </a:xfrm>
              <a:custGeom>
                <a:avLst/>
                <a:gdLst>
                  <a:gd name="T0" fmla="*/ 49 w 98"/>
                  <a:gd name="T1" fmla="*/ 15 h 40"/>
                  <a:gd name="T2" fmla="*/ 2 w 98"/>
                  <a:gd name="T3" fmla="*/ 0 h 40"/>
                  <a:gd name="T4" fmla="*/ 0 w 98"/>
                  <a:gd name="T5" fmla="*/ 4 h 40"/>
                  <a:gd name="T6" fmla="*/ 0 w 98"/>
                  <a:gd name="T7" fmla="*/ 19 h 40"/>
                  <a:gd name="T8" fmla="*/ 49 w 98"/>
                  <a:gd name="T9" fmla="*/ 40 h 40"/>
                  <a:gd name="T10" fmla="*/ 98 w 98"/>
                  <a:gd name="T11" fmla="*/ 19 h 40"/>
                  <a:gd name="T12" fmla="*/ 98 w 98"/>
                  <a:gd name="T13" fmla="*/ 4 h 40"/>
                  <a:gd name="T14" fmla="*/ 96 w 98"/>
                  <a:gd name="T15" fmla="*/ 0 h 40"/>
                  <a:gd name="T16" fmla="*/ 49 w 98"/>
                  <a:gd name="T17" fmla="*/ 15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8" h="40">
                    <a:moveTo>
                      <a:pt x="49" y="15"/>
                    </a:moveTo>
                    <a:cubicBezTo>
                      <a:pt x="26" y="15"/>
                      <a:pt x="7" y="9"/>
                      <a:pt x="2" y="0"/>
                    </a:cubicBezTo>
                    <a:cubicBezTo>
                      <a:pt x="1" y="1"/>
                      <a:pt x="0" y="3"/>
                      <a:pt x="0" y="4"/>
                    </a:cubicBezTo>
                    <a:cubicBezTo>
                      <a:pt x="0" y="19"/>
                      <a:pt x="0" y="19"/>
                      <a:pt x="0" y="19"/>
                    </a:cubicBezTo>
                    <a:cubicBezTo>
                      <a:pt x="0" y="31"/>
                      <a:pt x="22" y="40"/>
                      <a:pt x="49" y="40"/>
                    </a:cubicBezTo>
                    <a:cubicBezTo>
                      <a:pt x="76" y="40"/>
                      <a:pt x="98" y="31"/>
                      <a:pt x="98" y="19"/>
                    </a:cubicBezTo>
                    <a:cubicBezTo>
                      <a:pt x="98" y="4"/>
                      <a:pt x="98" y="4"/>
                      <a:pt x="98" y="4"/>
                    </a:cubicBezTo>
                    <a:cubicBezTo>
                      <a:pt x="98" y="3"/>
                      <a:pt x="97" y="1"/>
                      <a:pt x="96" y="0"/>
                    </a:cubicBezTo>
                    <a:cubicBezTo>
                      <a:pt x="91" y="9"/>
                      <a:pt x="72" y="15"/>
                      <a:pt x="49" y="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sz="2800">
                  <a:solidFill>
                    <a:schemeClr val="bg1">
                      <a:lumMod val="50000"/>
                    </a:schemeClr>
                  </a:solidFill>
                </a:endParaRPr>
              </a:p>
            </p:txBody>
          </p:sp>
          <p:sp>
            <p:nvSpPr>
              <p:cNvPr id="26" name="Freeform 82"/>
              <p:cNvSpPr/>
              <p:nvPr/>
            </p:nvSpPr>
            <p:spPr bwMode="auto">
              <a:xfrm>
                <a:off x="5106627" y="2330248"/>
                <a:ext cx="324452" cy="137269"/>
              </a:xfrm>
              <a:custGeom>
                <a:avLst/>
                <a:gdLst>
                  <a:gd name="T0" fmla="*/ 96 w 98"/>
                  <a:gd name="T1" fmla="*/ 0 h 41"/>
                  <a:gd name="T2" fmla="*/ 49 w 98"/>
                  <a:gd name="T3" fmla="*/ 15 h 41"/>
                  <a:gd name="T4" fmla="*/ 2 w 98"/>
                  <a:gd name="T5" fmla="*/ 0 h 41"/>
                  <a:gd name="T6" fmla="*/ 0 w 98"/>
                  <a:gd name="T7" fmla="*/ 5 h 41"/>
                  <a:gd name="T8" fmla="*/ 0 w 98"/>
                  <a:gd name="T9" fmla="*/ 20 h 41"/>
                  <a:gd name="T10" fmla="*/ 49 w 98"/>
                  <a:gd name="T11" fmla="*/ 41 h 41"/>
                  <a:gd name="T12" fmla="*/ 98 w 98"/>
                  <a:gd name="T13" fmla="*/ 20 h 41"/>
                  <a:gd name="T14" fmla="*/ 98 w 98"/>
                  <a:gd name="T15" fmla="*/ 5 h 41"/>
                  <a:gd name="T16" fmla="*/ 96 w 98"/>
                  <a:gd name="T17"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8" h="41">
                    <a:moveTo>
                      <a:pt x="96" y="0"/>
                    </a:moveTo>
                    <a:cubicBezTo>
                      <a:pt x="95" y="9"/>
                      <a:pt x="75" y="15"/>
                      <a:pt x="49" y="15"/>
                    </a:cubicBezTo>
                    <a:cubicBezTo>
                      <a:pt x="24" y="15"/>
                      <a:pt x="3" y="9"/>
                      <a:pt x="2" y="0"/>
                    </a:cubicBezTo>
                    <a:cubicBezTo>
                      <a:pt x="1" y="2"/>
                      <a:pt x="0" y="3"/>
                      <a:pt x="0" y="5"/>
                    </a:cubicBezTo>
                    <a:cubicBezTo>
                      <a:pt x="0" y="20"/>
                      <a:pt x="0" y="20"/>
                      <a:pt x="0" y="20"/>
                    </a:cubicBezTo>
                    <a:cubicBezTo>
                      <a:pt x="0" y="31"/>
                      <a:pt x="22" y="41"/>
                      <a:pt x="49" y="41"/>
                    </a:cubicBezTo>
                    <a:cubicBezTo>
                      <a:pt x="76" y="41"/>
                      <a:pt x="98" y="31"/>
                      <a:pt x="98" y="20"/>
                    </a:cubicBezTo>
                    <a:cubicBezTo>
                      <a:pt x="98" y="5"/>
                      <a:pt x="98" y="5"/>
                      <a:pt x="98" y="5"/>
                    </a:cubicBezTo>
                    <a:cubicBezTo>
                      <a:pt x="98" y="3"/>
                      <a:pt x="97" y="2"/>
                      <a:pt x="9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sz="2800">
                  <a:solidFill>
                    <a:schemeClr val="bg1">
                      <a:lumMod val="50000"/>
                    </a:schemeClr>
                  </a:solidFill>
                </a:endParaRPr>
              </a:p>
            </p:txBody>
          </p:sp>
          <p:sp>
            <p:nvSpPr>
              <p:cNvPr id="27" name="Oval 83"/>
              <p:cNvSpPr>
                <a:spLocks noChangeArrowheads="1"/>
              </p:cNvSpPr>
              <p:nvPr/>
            </p:nvSpPr>
            <p:spPr bwMode="auto">
              <a:xfrm>
                <a:off x="5111618" y="2260366"/>
                <a:ext cx="316965" cy="107319"/>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sz="2800">
                  <a:solidFill>
                    <a:schemeClr val="bg1">
                      <a:lumMod val="50000"/>
                    </a:schemeClr>
                  </a:solidFill>
                </a:endParaRPr>
              </a:p>
            </p:txBody>
          </p:sp>
        </p:grpSp>
        <p:grpSp>
          <p:nvGrpSpPr>
            <p:cNvPr id="13" name="Group 17"/>
            <p:cNvGrpSpPr/>
            <p:nvPr/>
          </p:nvGrpSpPr>
          <p:grpSpPr>
            <a:xfrm>
              <a:off x="2871209" y="2358712"/>
              <a:ext cx="390583" cy="507758"/>
              <a:chOff x="6421904" y="4798576"/>
              <a:chExt cx="299494" cy="389342"/>
            </a:xfrm>
            <a:solidFill>
              <a:schemeClr val="bg1"/>
            </a:solidFill>
          </p:grpSpPr>
          <p:sp>
            <p:nvSpPr>
              <p:cNvPr id="22" name="Freeform 170"/>
              <p:cNvSpPr/>
              <p:nvPr/>
            </p:nvSpPr>
            <p:spPr bwMode="auto">
              <a:xfrm>
                <a:off x="6421904" y="4910886"/>
                <a:ext cx="299494" cy="277032"/>
              </a:xfrm>
              <a:custGeom>
                <a:avLst/>
                <a:gdLst>
                  <a:gd name="T0" fmla="*/ 45 w 90"/>
                  <a:gd name="T1" fmla="*/ 83 h 83"/>
                  <a:gd name="T2" fmla="*/ 90 w 90"/>
                  <a:gd name="T3" fmla="*/ 0 h 83"/>
                  <a:gd name="T4" fmla="*/ 0 w 90"/>
                  <a:gd name="T5" fmla="*/ 0 h 83"/>
                  <a:gd name="T6" fmla="*/ 45 w 90"/>
                  <a:gd name="T7" fmla="*/ 83 h 83"/>
                </a:gdLst>
                <a:ahLst/>
                <a:cxnLst>
                  <a:cxn ang="0">
                    <a:pos x="T0" y="T1"/>
                  </a:cxn>
                  <a:cxn ang="0">
                    <a:pos x="T2" y="T3"/>
                  </a:cxn>
                  <a:cxn ang="0">
                    <a:pos x="T4" y="T5"/>
                  </a:cxn>
                  <a:cxn ang="0">
                    <a:pos x="T6" y="T7"/>
                  </a:cxn>
                </a:cxnLst>
                <a:rect l="0" t="0" r="r" b="b"/>
                <a:pathLst>
                  <a:path w="90" h="83">
                    <a:moveTo>
                      <a:pt x="45" y="83"/>
                    </a:moveTo>
                    <a:cubicBezTo>
                      <a:pt x="90" y="59"/>
                      <a:pt x="90" y="0"/>
                      <a:pt x="90" y="0"/>
                    </a:cubicBezTo>
                    <a:cubicBezTo>
                      <a:pt x="0" y="0"/>
                      <a:pt x="0" y="0"/>
                      <a:pt x="0" y="0"/>
                    </a:cubicBezTo>
                    <a:cubicBezTo>
                      <a:pt x="0" y="0"/>
                      <a:pt x="0" y="59"/>
                      <a:pt x="45" y="8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sz="2800">
                  <a:solidFill>
                    <a:schemeClr val="bg1">
                      <a:lumMod val="50000"/>
                    </a:schemeClr>
                  </a:solidFill>
                </a:endParaRPr>
              </a:p>
            </p:txBody>
          </p:sp>
          <p:sp>
            <p:nvSpPr>
              <p:cNvPr id="23" name="Freeform 171"/>
              <p:cNvSpPr/>
              <p:nvPr/>
            </p:nvSpPr>
            <p:spPr bwMode="auto">
              <a:xfrm>
                <a:off x="6421904" y="4798576"/>
                <a:ext cx="299494" cy="94840"/>
              </a:xfrm>
              <a:custGeom>
                <a:avLst/>
                <a:gdLst>
                  <a:gd name="T0" fmla="*/ 84 w 90"/>
                  <a:gd name="T1" fmla="*/ 0 h 29"/>
                  <a:gd name="T2" fmla="*/ 68 w 90"/>
                  <a:gd name="T3" fmla="*/ 16 h 29"/>
                  <a:gd name="T4" fmla="*/ 52 w 90"/>
                  <a:gd name="T5" fmla="*/ 0 h 29"/>
                  <a:gd name="T6" fmla="*/ 39 w 90"/>
                  <a:gd name="T7" fmla="*/ 0 h 29"/>
                  <a:gd name="T8" fmla="*/ 23 w 90"/>
                  <a:gd name="T9" fmla="*/ 16 h 29"/>
                  <a:gd name="T10" fmla="*/ 7 w 90"/>
                  <a:gd name="T11" fmla="*/ 0 h 29"/>
                  <a:gd name="T12" fmla="*/ 0 w 90"/>
                  <a:gd name="T13" fmla="*/ 0 h 29"/>
                  <a:gd name="T14" fmla="*/ 0 w 90"/>
                  <a:gd name="T15" fmla="*/ 29 h 29"/>
                  <a:gd name="T16" fmla="*/ 90 w 90"/>
                  <a:gd name="T17" fmla="*/ 29 h 29"/>
                  <a:gd name="T18" fmla="*/ 90 w 90"/>
                  <a:gd name="T19" fmla="*/ 0 h 29"/>
                  <a:gd name="T20" fmla="*/ 84 w 90"/>
                  <a:gd name="T21"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0" h="29">
                    <a:moveTo>
                      <a:pt x="84" y="0"/>
                    </a:moveTo>
                    <a:cubicBezTo>
                      <a:pt x="84" y="9"/>
                      <a:pt x="77" y="16"/>
                      <a:pt x="68" y="16"/>
                    </a:cubicBezTo>
                    <a:cubicBezTo>
                      <a:pt x="59" y="16"/>
                      <a:pt x="52" y="9"/>
                      <a:pt x="52" y="0"/>
                    </a:cubicBezTo>
                    <a:cubicBezTo>
                      <a:pt x="39" y="0"/>
                      <a:pt x="39" y="0"/>
                      <a:pt x="39" y="0"/>
                    </a:cubicBezTo>
                    <a:cubicBezTo>
                      <a:pt x="39" y="9"/>
                      <a:pt x="32" y="16"/>
                      <a:pt x="23" y="16"/>
                    </a:cubicBezTo>
                    <a:cubicBezTo>
                      <a:pt x="14" y="16"/>
                      <a:pt x="7" y="9"/>
                      <a:pt x="7" y="0"/>
                    </a:cubicBezTo>
                    <a:cubicBezTo>
                      <a:pt x="0" y="0"/>
                      <a:pt x="0" y="0"/>
                      <a:pt x="0" y="0"/>
                    </a:cubicBezTo>
                    <a:cubicBezTo>
                      <a:pt x="0" y="29"/>
                      <a:pt x="0" y="29"/>
                      <a:pt x="0" y="29"/>
                    </a:cubicBezTo>
                    <a:cubicBezTo>
                      <a:pt x="90" y="29"/>
                      <a:pt x="90" y="29"/>
                      <a:pt x="90" y="29"/>
                    </a:cubicBezTo>
                    <a:cubicBezTo>
                      <a:pt x="90" y="0"/>
                      <a:pt x="90" y="0"/>
                      <a:pt x="90" y="0"/>
                    </a:cubicBezTo>
                    <a:lnTo>
                      <a:pt x="84"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sz="2800">
                  <a:solidFill>
                    <a:schemeClr val="bg1">
                      <a:lumMod val="50000"/>
                    </a:schemeClr>
                  </a:solidFill>
                </a:endParaRPr>
              </a:p>
            </p:txBody>
          </p:sp>
        </p:grpSp>
        <p:grpSp>
          <p:nvGrpSpPr>
            <p:cNvPr id="14" name="Group 20"/>
            <p:cNvGrpSpPr/>
            <p:nvPr/>
          </p:nvGrpSpPr>
          <p:grpSpPr>
            <a:xfrm>
              <a:off x="2316846" y="1443100"/>
              <a:ext cx="420888" cy="414208"/>
              <a:chOff x="1587575" y="2265358"/>
              <a:chExt cx="314468" cy="309477"/>
            </a:xfrm>
            <a:solidFill>
              <a:schemeClr val="bg1"/>
            </a:solidFill>
          </p:grpSpPr>
          <p:sp>
            <p:nvSpPr>
              <p:cNvPr id="20" name="Freeform 59"/>
              <p:cNvSpPr>
                <a:spLocks noEditPoints="1"/>
              </p:cNvSpPr>
              <p:nvPr/>
            </p:nvSpPr>
            <p:spPr bwMode="auto">
              <a:xfrm>
                <a:off x="1587575" y="2265358"/>
                <a:ext cx="314468" cy="309477"/>
              </a:xfrm>
              <a:custGeom>
                <a:avLst/>
                <a:gdLst>
                  <a:gd name="T0" fmla="*/ 82 w 95"/>
                  <a:gd name="T1" fmla="*/ 57 h 93"/>
                  <a:gd name="T2" fmla="*/ 95 w 95"/>
                  <a:gd name="T3" fmla="*/ 51 h 93"/>
                  <a:gd name="T4" fmla="*/ 95 w 95"/>
                  <a:gd name="T5" fmla="*/ 41 h 93"/>
                  <a:gd name="T6" fmla="*/ 82 w 95"/>
                  <a:gd name="T7" fmla="*/ 36 h 93"/>
                  <a:gd name="T8" fmla="*/ 80 w 95"/>
                  <a:gd name="T9" fmla="*/ 30 h 93"/>
                  <a:gd name="T10" fmla="*/ 85 w 95"/>
                  <a:gd name="T11" fmla="*/ 17 h 93"/>
                  <a:gd name="T12" fmla="*/ 77 w 95"/>
                  <a:gd name="T13" fmla="*/ 10 h 93"/>
                  <a:gd name="T14" fmla="*/ 64 w 95"/>
                  <a:gd name="T15" fmla="*/ 15 h 93"/>
                  <a:gd name="T16" fmla="*/ 59 w 95"/>
                  <a:gd name="T17" fmla="*/ 13 h 93"/>
                  <a:gd name="T18" fmla="*/ 53 w 95"/>
                  <a:gd name="T19" fmla="*/ 0 h 93"/>
                  <a:gd name="T20" fmla="*/ 42 w 95"/>
                  <a:gd name="T21" fmla="*/ 0 h 93"/>
                  <a:gd name="T22" fmla="*/ 37 w 95"/>
                  <a:gd name="T23" fmla="*/ 13 h 93"/>
                  <a:gd name="T24" fmla="*/ 31 w 95"/>
                  <a:gd name="T25" fmla="*/ 15 h 93"/>
                  <a:gd name="T26" fmla="*/ 18 w 95"/>
                  <a:gd name="T27" fmla="*/ 10 h 93"/>
                  <a:gd name="T28" fmla="*/ 10 w 95"/>
                  <a:gd name="T29" fmla="*/ 17 h 93"/>
                  <a:gd name="T30" fmla="*/ 16 w 95"/>
                  <a:gd name="T31" fmla="*/ 30 h 93"/>
                  <a:gd name="T32" fmla="*/ 13 w 95"/>
                  <a:gd name="T33" fmla="*/ 36 h 93"/>
                  <a:gd name="T34" fmla="*/ 0 w 95"/>
                  <a:gd name="T35" fmla="*/ 41 h 93"/>
                  <a:gd name="T36" fmla="*/ 0 w 95"/>
                  <a:gd name="T37" fmla="*/ 52 h 93"/>
                  <a:gd name="T38" fmla="*/ 13 w 95"/>
                  <a:gd name="T39" fmla="*/ 57 h 93"/>
                  <a:gd name="T40" fmla="*/ 16 w 95"/>
                  <a:gd name="T41" fmla="*/ 63 h 93"/>
                  <a:gd name="T42" fmla="*/ 11 w 95"/>
                  <a:gd name="T43" fmla="*/ 76 h 93"/>
                  <a:gd name="T44" fmla="*/ 18 w 95"/>
                  <a:gd name="T45" fmla="*/ 83 h 93"/>
                  <a:gd name="T46" fmla="*/ 31 w 95"/>
                  <a:gd name="T47" fmla="*/ 78 h 93"/>
                  <a:gd name="T48" fmla="*/ 37 w 95"/>
                  <a:gd name="T49" fmla="*/ 80 h 93"/>
                  <a:gd name="T50" fmla="*/ 43 w 95"/>
                  <a:gd name="T51" fmla="*/ 93 h 93"/>
                  <a:gd name="T52" fmla="*/ 53 w 95"/>
                  <a:gd name="T53" fmla="*/ 93 h 93"/>
                  <a:gd name="T54" fmla="*/ 59 w 95"/>
                  <a:gd name="T55" fmla="*/ 80 h 93"/>
                  <a:gd name="T56" fmla="*/ 64 w 95"/>
                  <a:gd name="T57" fmla="*/ 78 h 93"/>
                  <a:gd name="T58" fmla="*/ 78 w 95"/>
                  <a:gd name="T59" fmla="*/ 83 h 93"/>
                  <a:gd name="T60" fmla="*/ 85 w 95"/>
                  <a:gd name="T61" fmla="*/ 75 h 93"/>
                  <a:gd name="T62" fmla="*/ 80 w 95"/>
                  <a:gd name="T63" fmla="*/ 63 h 93"/>
                  <a:gd name="T64" fmla="*/ 82 w 95"/>
                  <a:gd name="T65" fmla="*/ 57 h 93"/>
                  <a:gd name="T66" fmla="*/ 48 w 95"/>
                  <a:gd name="T67" fmla="*/ 61 h 93"/>
                  <a:gd name="T68" fmla="*/ 33 w 95"/>
                  <a:gd name="T69" fmla="*/ 46 h 93"/>
                  <a:gd name="T70" fmla="*/ 48 w 95"/>
                  <a:gd name="T71" fmla="*/ 32 h 93"/>
                  <a:gd name="T72" fmla="*/ 63 w 95"/>
                  <a:gd name="T73" fmla="*/ 46 h 93"/>
                  <a:gd name="T74" fmla="*/ 48 w 95"/>
                  <a:gd name="T75" fmla="*/ 61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5" h="93">
                    <a:moveTo>
                      <a:pt x="82" y="57"/>
                    </a:moveTo>
                    <a:cubicBezTo>
                      <a:pt x="82" y="57"/>
                      <a:pt x="95" y="52"/>
                      <a:pt x="95" y="51"/>
                    </a:cubicBezTo>
                    <a:cubicBezTo>
                      <a:pt x="95" y="41"/>
                      <a:pt x="95" y="41"/>
                      <a:pt x="95" y="41"/>
                    </a:cubicBezTo>
                    <a:cubicBezTo>
                      <a:pt x="95" y="40"/>
                      <a:pt x="82" y="36"/>
                      <a:pt x="82" y="36"/>
                    </a:cubicBezTo>
                    <a:cubicBezTo>
                      <a:pt x="80" y="30"/>
                      <a:pt x="80" y="30"/>
                      <a:pt x="80" y="30"/>
                    </a:cubicBezTo>
                    <a:cubicBezTo>
                      <a:pt x="80" y="30"/>
                      <a:pt x="85" y="17"/>
                      <a:pt x="85" y="17"/>
                    </a:cubicBezTo>
                    <a:cubicBezTo>
                      <a:pt x="77" y="10"/>
                      <a:pt x="77" y="10"/>
                      <a:pt x="77" y="10"/>
                    </a:cubicBezTo>
                    <a:cubicBezTo>
                      <a:pt x="77" y="9"/>
                      <a:pt x="64" y="15"/>
                      <a:pt x="64" y="15"/>
                    </a:cubicBezTo>
                    <a:cubicBezTo>
                      <a:pt x="59" y="13"/>
                      <a:pt x="59" y="13"/>
                      <a:pt x="59" y="13"/>
                    </a:cubicBezTo>
                    <a:cubicBezTo>
                      <a:pt x="59" y="13"/>
                      <a:pt x="53" y="0"/>
                      <a:pt x="53" y="0"/>
                    </a:cubicBezTo>
                    <a:cubicBezTo>
                      <a:pt x="42" y="0"/>
                      <a:pt x="42" y="0"/>
                      <a:pt x="42" y="0"/>
                    </a:cubicBezTo>
                    <a:cubicBezTo>
                      <a:pt x="42" y="0"/>
                      <a:pt x="37" y="13"/>
                      <a:pt x="37" y="13"/>
                    </a:cubicBezTo>
                    <a:cubicBezTo>
                      <a:pt x="31" y="15"/>
                      <a:pt x="31" y="15"/>
                      <a:pt x="31" y="15"/>
                    </a:cubicBezTo>
                    <a:cubicBezTo>
                      <a:pt x="31" y="15"/>
                      <a:pt x="18" y="10"/>
                      <a:pt x="18" y="10"/>
                    </a:cubicBezTo>
                    <a:cubicBezTo>
                      <a:pt x="10" y="17"/>
                      <a:pt x="10" y="17"/>
                      <a:pt x="10" y="17"/>
                    </a:cubicBezTo>
                    <a:cubicBezTo>
                      <a:pt x="10" y="18"/>
                      <a:pt x="16" y="30"/>
                      <a:pt x="16" y="30"/>
                    </a:cubicBezTo>
                    <a:cubicBezTo>
                      <a:pt x="13" y="36"/>
                      <a:pt x="13" y="36"/>
                      <a:pt x="13" y="36"/>
                    </a:cubicBezTo>
                    <a:cubicBezTo>
                      <a:pt x="13" y="36"/>
                      <a:pt x="0" y="41"/>
                      <a:pt x="0" y="41"/>
                    </a:cubicBezTo>
                    <a:cubicBezTo>
                      <a:pt x="0" y="52"/>
                      <a:pt x="0" y="52"/>
                      <a:pt x="0" y="52"/>
                    </a:cubicBezTo>
                    <a:cubicBezTo>
                      <a:pt x="0" y="52"/>
                      <a:pt x="13" y="57"/>
                      <a:pt x="13" y="57"/>
                    </a:cubicBezTo>
                    <a:cubicBezTo>
                      <a:pt x="16" y="63"/>
                      <a:pt x="16" y="63"/>
                      <a:pt x="16" y="63"/>
                    </a:cubicBezTo>
                    <a:cubicBezTo>
                      <a:pt x="16" y="63"/>
                      <a:pt x="10" y="75"/>
                      <a:pt x="11" y="76"/>
                    </a:cubicBezTo>
                    <a:cubicBezTo>
                      <a:pt x="18" y="83"/>
                      <a:pt x="18" y="83"/>
                      <a:pt x="18" y="83"/>
                    </a:cubicBezTo>
                    <a:cubicBezTo>
                      <a:pt x="19" y="84"/>
                      <a:pt x="31" y="78"/>
                      <a:pt x="31" y="78"/>
                    </a:cubicBezTo>
                    <a:cubicBezTo>
                      <a:pt x="37" y="80"/>
                      <a:pt x="37" y="80"/>
                      <a:pt x="37" y="80"/>
                    </a:cubicBezTo>
                    <a:cubicBezTo>
                      <a:pt x="37" y="80"/>
                      <a:pt x="42" y="93"/>
                      <a:pt x="43" y="93"/>
                    </a:cubicBezTo>
                    <a:cubicBezTo>
                      <a:pt x="53" y="93"/>
                      <a:pt x="53" y="93"/>
                      <a:pt x="53" y="93"/>
                    </a:cubicBezTo>
                    <a:cubicBezTo>
                      <a:pt x="54" y="93"/>
                      <a:pt x="59" y="80"/>
                      <a:pt x="59" y="80"/>
                    </a:cubicBezTo>
                    <a:cubicBezTo>
                      <a:pt x="64" y="78"/>
                      <a:pt x="64" y="78"/>
                      <a:pt x="64" y="78"/>
                    </a:cubicBezTo>
                    <a:cubicBezTo>
                      <a:pt x="64" y="78"/>
                      <a:pt x="77" y="83"/>
                      <a:pt x="78" y="83"/>
                    </a:cubicBezTo>
                    <a:cubicBezTo>
                      <a:pt x="85" y="75"/>
                      <a:pt x="85" y="75"/>
                      <a:pt x="85" y="75"/>
                    </a:cubicBezTo>
                    <a:cubicBezTo>
                      <a:pt x="86" y="75"/>
                      <a:pt x="80" y="63"/>
                      <a:pt x="80" y="63"/>
                    </a:cubicBezTo>
                    <a:lnTo>
                      <a:pt x="82" y="57"/>
                    </a:lnTo>
                    <a:close/>
                    <a:moveTo>
                      <a:pt x="48" y="61"/>
                    </a:moveTo>
                    <a:cubicBezTo>
                      <a:pt x="39" y="61"/>
                      <a:pt x="33" y="55"/>
                      <a:pt x="33" y="46"/>
                    </a:cubicBezTo>
                    <a:cubicBezTo>
                      <a:pt x="33" y="38"/>
                      <a:pt x="39" y="32"/>
                      <a:pt x="48" y="32"/>
                    </a:cubicBezTo>
                    <a:cubicBezTo>
                      <a:pt x="56" y="32"/>
                      <a:pt x="63" y="38"/>
                      <a:pt x="63" y="46"/>
                    </a:cubicBezTo>
                    <a:cubicBezTo>
                      <a:pt x="63" y="55"/>
                      <a:pt x="56" y="61"/>
                      <a:pt x="4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sz="2800">
                  <a:solidFill>
                    <a:schemeClr val="bg1">
                      <a:lumMod val="50000"/>
                    </a:schemeClr>
                  </a:solidFill>
                </a:endParaRPr>
              </a:p>
            </p:txBody>
          </p:sp>
          <p:sp>
            <p:nvSpPr>
              <p:cNvPr id="21" name="Oval 60"/>
              <p:cNvSpPr>
                <a:spLocks noChangeArrowheads="1"/>
              </p:cNvSpPr>
              <p:nvPr/>
            </p:nvSpPr>
            <p:spPr bwMode="auto">
              <a:xfrm>
                <a:off x="1712364" y="2387652"/>
                <a:ext cx="64890" cy="6239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sz="2800">
                  <a:solidFill>
                    <a:schemeClr val="bg1">
                      <a:lumMod val="50000"/>
                    </a:schemeClr>
                  </a:solidFill>
                </a:endParaRPr>
              </a:p>
            </p:txBody>
          </p:sp>
        </p:grpSp>
        <p:grpSp>
          <p:nvGrpSpPr>
            <p:cNvPr id="15" name="Group 23"/>
            <p:cNvGrpSpPr/>
            <p:nvPr/>
          </p:nvGrpSpPr>
          <p:grpSpPr>
            <a:xfrm>
              <a:off x="3894839" y="2425087"/>
              <a:ext cx="507701" cy="375007"/>
              <a:chOff x="2563427" y="3717902"/>
              <a:chExt cx="439257" cy="324452"/>
            </a:xfrm>
            <a:solidFill>
              <a:schemeClr val="bg1"/>
            </a:solidFill>
          </p:grpSpPr>
          <p:sp>
            <p:nvSpPr>
              <p:cNvPr id="17" name="Freeform 92"/>
              <p:cNvSpPr/>
              <p:nvPr/>
            </p:nvSpPr>
            <p:spPr bwMode="auto">
              <a:xfrm>
                <a:off x="2720660" y="3942523"/>
                <a:ext cx="127286" cy="99831"/>
              </a:xfrm>
              <a:custGeom>
                <a:avLst/>
                <a:gdLst>
                  <a:gd name="T0" fmla="*/ 37 w 38"/>
                  <a:gd name="T1" fmla="*/ 10 h 30"/>
                  <a:gd name="T2" fmla="*/ 1 w 38"/>
                  <a:gd name="T3" fmla="*/ 11 h 30"/>
                  <a:gd name="T4" fmla="*/ 1 w 38"/>
                  <a:gd name="T5" fmla="*/ 13 h 30"/>
                  <a:gd name="T6" fmla="*/ 19 w 38"/>
                  <a:gd name="T7" fmla="*/ 30 h 30"/>
                  <a:gd name="T8" fmla="*/ 36 w 38"/>
                  <a:gd name="T9" fmla="*/ 13 h 30"/>
                  <a:gd name="T10" fmla="*/ 37 w 38"/>
                  <a:gd name="T11" fmla="*/ 10 h 30"/>
                </a:gdLst>
                <a:ahLst/>
                <a:cxnLst>
                  <a:cxn ang="0">
                    <a:pos x="T0" y="T1"/>
                  </a:cxn>
                  <a:cxn ang="0">
                    <a:pos x="T2" y="T3"/>
                  </a:cxn>
                  <a:cxn ang="0">
                    <a:pos x="T4" y="T5"/>
                  </a:cxn>
                  <a:cxn ang="0">
                    <a:pos x="T6" y="T7"/>
                  </a:cxn>
                  <a:cxn ang="0">
                    <a:pos x="T8" y="T9"/>
                  </a:cxn>
                  <a:cxn ang="0">
                    <a:pos x="T10" y="T11"/>
                  </a:cxn>
                </a:cxnLst>
                <a:rect l="0" t="0" r="r" b="b"/>
                <a:pathLst>
                  <a:path w="38" h="30">
                    <a:moveTo>
                      <a:pt x="37" y="10"/>
                    </a:moveTo>
                    <a:cubicBezTo>
                      <a:pt x="26" y="1"/>
                      <a:pt x="12" y="0"/>
                      <a:pt x="1" y="11"/>
                    </a:cubicBezTo>
                    <a:cubicBezTo>
                      <a:pt x="1" y="11"/>
                      <a:pt x="0" y="12"/>
                      <a:pt x="1" y="13"/>
                    </a:cubicBezTo>
                    <a:cubicBezTo>
                      <a:pt x="19" y="30"/>
                      <a:pt x="19" y="30"/>
                      <a:pt x="19" y="30"/>
                    </a:cubicBezTo>
                    <a:cubicBezTo>
                      <a:pt x="36" y="13"/>
                      <a:pt x="36" y="13"/>
                      <a:pt x="36" y="13"/>
                    </a:cubicBezTo>
                    <a:cubicBezTo>
                      <a:pt x="38" y="11"/>
                      <a:pt x="37" y="11"/>
                      <a:pt x="37"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sz="2800">
                  <a:solidFill>
                    <a:schemeClr val="bg1">
                      <a:lumMod val="50000"/>
                    </a:schemeClr>
                  </a:solidFill>
                </a:endParaRPr>
              </a:p>
            </p:txBody>
          </p:sp>
          <p:sp>
            <p:nvSpPr>
              <p:cNvPr id="18" name="Freeform 93"/>
              <p:cNvSpPr/>
              <p:nvPr/>
            </p:nvSpPr>
            <p:spPr bwMode="auto">
              <a:xfrm>
                <a:off x="2638300" y="3830213"/>
                <a:ext cx="292007" cy="129781"/>
              </a:xfrm>
              <a:custGeom>
                <a:avLst/>
                <a:gdLst>
                  <a:gd name="T0" fmla="*/ 87 w 88"/>
                  <a:gd name="T1" fmla="*/ 23 h 39"/>
                  <a:gd name="T2" fmla="*/ 0 w 88"/>
                  <a:gd name="T3" fmla="*/ 24 h 39"/>
                  <a:gd name="T4" fmla="*/ 0 w 88"/>
                  <a:gd name="T5" fmla="*/ 26 h 39"/>
                  <a:gd name="T6" fmla="*/ 13 w 88"/>
                  <a:gd name="T7" fmla="*/ 38 h 39"/>
                  <a:gd name="T8" fmla="*/ 15 w 88"/>
                  <a:gd name="T9" fmla="*/ 38 h 39"/>
                  <a:gd name="T10" fmla="*/ 73 w 88"/>
                  <a:gd name="T11" fmla="*/ 38 h 39"/>
                  <a:gd name="T12" fmla="*/ 75 w 88"/>
                  <a:gd name="T13" fmla="*/ 38 h 39"/>
                  <a:gd name="T14" fmla="*/ 88 w 88"/>
                  <a:gd name="T15" fmla="*/ 26 h 39"/>
                  <a:gd name="T16" fmla="*/ 88 w 88"/>
                  <a:gd name="T17" fmla="*/ 26 h 39"/>
                  <a:gd name="T18" fmla="*/ 88 w 88"/>
                  <a:gd name="T19" fmla="*/ 24 h 39"/>
                  <a:gd name="T20" fmla="*/ 87 w 88"/>
                  <a:gd name="T21" fmla="*/ 23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8" h="39">
                    <a:moveTo>
                      <a:pt x="87" y="23"/>
                    </a:moveTo>
                    <a:cubicBezTo>
                      <a:pt x="63" y="0"/>
                      <a:pt x="24" y="0"/>
                      <a:pt x="0" y="24"/>
                    </a:cubicBezTo>
                    <a:cubicBezTo>
                      <a:pt x="0" y="24"/>
                      <a:pt x="0" y="25"/>
                      <a:pt x="0" y="26"/>
                    </a:cubicBezTo>
                    <a:cubicBezTo>
                      <a:pt x="13" y="38"/>
                      <a:pt x="13" y="38"/>
                      <a:pt x="13" y="38"/>
                    </a:cubicBezTo>
                    <a:cubicBezTo>
                      <a:pt x="13" y="39"/>
                      <a:pt x="14" y="39"/>
                      <a:pt x="15" y="38"/>
                    </a:cubicBezTo>
                    <a:cubicBezTo>
                      <a:pt x="31" y="22"/>
                      <a:pt x="57" y="22"/>
                      <a:pt x="73" y="38"/>
                    </a:cubicBezTo>
                    <a:cubicBezTo>
                      <a:pt x="74" y="39"/>
                      <a:pt x="75" y="39"/>
                      <a:pt x="75" y="38"/>
                    </a:cubicBezTo>
                    <a:cubicBezTo>
                      <a:pt x="88" y="26"/>
                      <a:pt x="88" y="26"/>
                      <a:pt x="88" y="26"/>
                    </a:cubicBezTo>
                    <a:cubicBezTo>
                      <a:pt x="88" y="26"/>
                      <a:pt x="88" y="26"/>
                      <a:pt x="88" y="26"/>
                    </a:cubicBezTo>
                    <a:cubicBezTo>
                      <a:pt x="88" y="25"/>
                      <a:pt x="88" y="24"/>
                      <a:pt x="88" y="24"/>
                    </a:cubicBezTo>
                    <a:lnTo>
                      <a:pt x="87" y="2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sz="2800">
                  <a:solidFill>
                    <a:schemeClr val="bg1">
                      <a:lumMod val="50000"/>
                    </a:schemeClr>
                  </a:solidFill>
                </a:endParaRPr>
              </a:p>
            </p:txBody>
          </p:sp>
          <p:sp>
            <p:nvSpPr>
              <p:cNvPr id="19" name="Freeform 94"/>
              <p:cNvSpPr/>
              <p:nvPr/>
            </p:nvSpPr>
            <p:spPr bwMode="auto">
              <a:xfrm>
                <a:off x="2563427" y="3717902"/>
                <a:ext cx="439257" cy="169713"/>
              </a:xfrm>
              <a:custGeom>
                <a:avLst/>
                <a:gdLst>
                  <a:gd name="T0" fmla="*/ 131 w 132"/>
                  <a:gd name="T1" fmla="*/ 36 h 51"/>
                  <a:gd name="T2" fmla="*/ 131 w 132"/>
                  <a:gd name="T3" fmla="*/ 36 h 51"/>
                  <a:gd name="T4" fmla="*/ 1 w 132"/>
                  <a:gd name="T5" fmla="*/ 36 h 51"/>
                  <a:gd name="T6" fmla="*/ 1 w 132"/>
                  <a:gd name="T7" fmla="*/ 38 h 51"/>
                  <a:gd name="T8" fmla="*/ 14 w 132"/>
                  <a:gd name="T9" fmla="*/ 51 h 51"/>
                  <a:gd name="T10" fmla="*/ 16 w 132"/>
                  <a:gd name="T11" fmla="*/ 51 h 51"/>
                  <a:gd name="T12" fmla="*/ 116 w 132"/>
                  <a:gd name="T13" fmla="*/ 51 h 51"/>
                  <a:gd name="T14" fmla="*/ 118 w 132"/>
                  <a:gd name="T15" fmla="*/ 51 h 51"/>
                  <a:gd name="T16" fmla="*/ 131 w 132"/>
                  <a:gd name="T17" fmla="*/ 38 h 51"/>
                  <a:gd name="T18" fmla="*/ 131 w 132"/>
                  <a:gd name="T19" fmla="*/ 38 h 51"/>
                  <a:gd name="T20" fmla="*/ 131 w 132"/>
                  <a:gd name="T21" fmla="*/ 36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2" h="51">
                    <a:moveTo>
                      <a:pt x="131" y="36"/>
                    </a:moveTo>
                    <a:cubicBezTo>
                      <a:pt x="131" y="36"/>
                      <a:pt x="131" y="36"/>
                      <a:pt x="131" y="36"/>
                    </a:cubicBezTo>
                    <a:cubicBezTo>
                      <a:pt x="95" y="0"/>
                      <a:pt x="37" y="0"/>
                      <a:pt x="1" y="36"/>
                    </a:cubicBezTo>
                    <a:cubicBezTo>
                      <a:pt x="0" y="37"/>
                      <a:pt x="0" y="37"/>
                      <a:pt x="1" y="38"/>
                    </a:cubicBezTo>
                    <a:cubicBezTo>
                      <a:pt x="14" y="51"/>
                      <a:pt x="14" y="51"/>
                      <a:pt x="14" y="51"/>
                    </a:cubicBezTo>
                    <a:cubicBezTo>
                      <a:pt x="14" y="51"/>
                      <a:pt x="15" y="51"/>
                      <a:pt x="16" y="51"/>
                    </a:cubicBezTo>
                    <a:cubicBezTo>
                      <a:pt x="43" y="23"/>
                      <a:pt x="89" y="23"/>
                      <a:pt x="116" y="51"/>
                    </a:cubicBezTo>
                    <a:cubicBezTo>
                      <a:pt x="117" y="51"/>
                      <a:pt x="118" y="51"/>
                      <a:pt x="118" y="51"/>
                    </a:cubicBezTo>
                    <a:cubicBezTo>
                      <a:pt x="131" y="38"/>
                      <a:pt x="131" y="38"/>
                      <a:pt x="131" y="38"/>
                    </a:cubicBezTo>
                    <a:cubicBezTo>
                      <a:pt x="131" y="38"/>
                      <a:pt x="131" y="38"/>
                      <a:pt x="131" y="38"/>
                    </a:cubicBezTo>
                    <a:cubicBezTo>
                      <a:pt x="132" y="37"/>
                      <a:pt x="132" y="36"/>
                      <a:pt x="131"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sz="2800">
                  <a:solidFill>
                    <a:schemeClr val="bg1">
                      <a:lumMod val="50000"/>
                    </a:schemeClr>
                  </a:solidFill>
                </a:endParaRPr>
              </a:p>
            </p:txBody>
          </p:sp>
        </p:grpSp>
      </p:grpSp>
      <p:sp>
        <p:nvSpPr>
          <p:cNvPr id="28" name="椭圆 27"/>
          <p:cNvSpPr/>
          <p:nvPr/>
        </p:nvSpPr>
        <p:spPr>
          <a:xfrm>
            <a:off x="5894457" y="2189501"/>
            <a:ext cx="576622" cy="576785"/>
          </a:xfrm>
          <a:prstGeom prst="ellips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a:latin typeface="Impact MT Std" panose="020B0806030902050204" pitchFamily="34" charset="0"/>
                <a:ea typeface="微软雅黑" panose="020B0503020204020204" pitchFamily="34" charset="-122"/>
              </a:rPr>
              <a:t>1</a:t>
            </a:r>
            <a:endParaRPr lang="zh-CN" altLang="en-US" sz="1600" dirty="0">
              <a:latin typeface="Impact MT Std" panose="020B0806030902050204" pitchFamily="34" charset="0"/>
              <a:ea typeface="微软雅黑" panose="020B0503020204020204" pitchFamily="34" charset="-122"/>
            </a:endParaRPr>
          </a:p>
        </p:txBody>
      </p:sp>
      <p:cxnSp>
        <p:nvCxnSpPr>
          <p:cNvPr id="29" name="直接连接符 28"/>
          <p:cNvCxnSpPr/>
          <p:nvPr/>
        </p:nvCxnSpPr>
        <p:spPr>
          <a:xfrm>
            <a:off x="6458895" y="2456233"/>
            <a:ext cx="1007039" cy="0"/>
          </a:xfrm>
          <a:prstGeom prst="line">
            <a:avLst/>
          </a:prstGeom>
          <a:ln w="6350">
            <a:solidFill>
              <a:schemeClr val="bg1">
                <a:lumMod val="65000"/>
              </a:schemeClr>
            </a:solidFill>
            <a:prstDash val="dash"/>
            <a:tailEnd type="oval" w="sm" len="sm"/>
          </a:ln>
        </p:spPr>
        <p:style>
          <a:lnRef idx="1">
            <a:schemeClr val="accent1"/>
          </a:lnRef>
          <a:fillRef idx="0">
            <a:schemeClr val="accent1"/>
          </a:fillRef>
          <a:effectRef idx="0">
            <a:schemeClr val="accent1"/>
          </a:effectRef>
          <a:fontRef idx="minor">
            <a:schemeClr val="tx1"/>
          </a:fontRef>
        </p:style>
      </p:cxnSp>
      <p:sp>
        <p:nvSpPr>
          <p:cNvPr id="30" name="标题 11"/>
          <p:cNvSpPr txBox="1"/>
          <p:nvPr/>
        </p:nvSpPr>
        <p:spPr>
          <a:xfrm>
            <a:off x="7488436" y="2235645"/>
            <a:ext cx="3865930" cy="796652"/>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200" dirty="0">
                <a:solidFill>
                  <a:schemeClr val="bg1">
                    <a:lumMod val="50000"/>
                  </a:schemeClr>
                </a:solidFill>
                <a:latin typeface="微软雅黑" panose="020B0503020204020204" pitchFamily="34" charset="-122"/>
                <a:ea typeface="微软雅黑" panose="020B0503020204020204" pitchFamily="34" charset="-122"/>
              </a:rPr>
              <a:t>请在此处输入详细的文字介绍信息和简介，表达图表的含义</a:t>
            </a:r>
            <a:r>
              <a:rPr lang="en-US" altLang="zh-CN" sz="1200" dirty="0">
                <a:solidFill>
                  <a:schemeClr val="bg1">
                    <a:lumMod val="50000"/>
                  </a:schemeClr>
                </a:solidFill>
                <a:latin typeface="微软雅黑" panose="020B0503020204020204" pitchFamily="34" charset="-122"/>
                <a:ea typeface="微软雅黑" panose="020B0503020204020204" pitchFamily="34" charset="-122"/>
              </a:rPr>
              <a:t>.</a:t>
            </a:r>
            <a:r>
              <a:rPr lang="zh-CN" altLang="en-US" sz="1200" dirty="0">
                <a:solidFill>
                  <a:schemeClr val="bg1">
                    <a:lumMod val="50000"/>
                  </a:schemeClr>
                </a:solidFill>
                <a:latin typeface="微软雅黑" panose="020B0503020204020204" pitchFamily="34" charset="-122"/>
                <a:ea typeface="微软雅黑" panose="020B0503020204020204" pitchFamily="34" charset="-122"/>
              </a:rPr>
              <a:t>表达图表的含义</a:t>
            </a:r>
            <a:r>
              <a:rPr lang="en-US" altLang="zh-CN" sz="1200" dirty="0">
                <a:solidFill>
                  <a:schemeClr val="bg1">
                    <a:lumMod val="50000"/>
                  </a:schemeClr>
                </a:solidFill>
                <a:latin typeface="微软雅黑" panose="020B0503020204020204" pitchFamily="34" charset="-122"/>
                <a:ea typeface="微软雅黑" panose="020B0503020204020204" pitchFamily="34" charset="-122"/>
              </a:rPr>
              <a:t>.</a:t>
            </a:r>
            <a:endParaRPr lang="zh-CN" altLang="en-US" sz="1200" dirty="0">
              <a:solidFill>
                <a:schemeClr val="bg1">
                  <a:lumMod val="50000"/>
                </a:schemeClr>
              </a:solidFill>
              <a:latin typeface="微软雅黑" panose="020B0503020204020204" pitchFamily="34" charset="-122"/>
              <a:ea typeface="微软雅黑" panose="020B0503020204020204" pitchFamily="34" charset="-122"/>
            </a:endParaRPr>
          </a:p>
          <a:p>
            <a:pPr algn="l"/>
            <a:endParaRPr lang="zh-CN" altLang="en-US" sz="12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33" name="椭圆 32"/>
          <p:cNvSpPr/>
          <p:nvPr/>
        </p:nvSpPr>
        <p:spPr>
          <a:xfrm>
            <a:off x="5894458" y="3121453"/>
            <a:ext cx="576622" cy="57678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a:latin typeface="Impact MT Std" panose="020B0806030902050204" pitchFamily="34" charset="0"/>
                <a:ea typeface="微软雅黑" panose="020B0503020204020204" pitchFamily="34" charset="-122"/>
              </a:rPr>
              <a:t>2</a:t>
            </a:r>
            <a:endParaRPr lang="zh-CN" altLang="en-US" sz="1600" dirty="0">
              <a:latin typeface="Impact MT Std" panose="020B0806030902050204" pitchFamily="34" charset="0"/>
              <a:ea typeface="微软雅黑" panose="020B0503020204020204" pitchFamily="34" charset="-122"/>
            </a:endParaRPr>
          </a:p>
        </p:txBody>
      </p:sp>
      <p:cxnSp>
        <p:nvCxnSpPr>
          <p:cNvPr id="34" name="直接连接符 33"/>
          <p:cNvCxnSpPr/>
          <p:nvPr/>
        </p:nvCxnSpPr>
        <p:spPr>
          <a:xfrm>
            <a:off x="6458896" y="3388185"/>
            <a:ext cx="1007039" cy="0"/>
          </a:xfrm>
          <a:prstGeom prst="line">
            <a:avLst/>
          </a:prstGeom>
          <a:ln w="6350">
            <a:solidFill>
              <a:schemeClr val="bg1">
                <a:lumMod val="65000"/>
              </a:schemeClr>
            </a:solidFill>
            <a:prstDash val="dash"/>
            <a:tailEnd type="oval" w="sm" len="sm"/>
          </a:ln>
        </p:spPr>
        <p:style>
          <a:lnRef idx="1">
            <a:schemeClr val="accent1"/>
          </a:lnRef>
          <a:fillRef idx="0">
            <a:schemeClr val="accent1"/>
          </a:fillRef>
          <a:effectRef idx="0">
            <a:schemeClr val="accent1"/>
          </a:effectRef>
          <a:fontRef idx="minor">
            <a:schemeClr val="tx1"/>
          </a:fontRef>
        </p:style>
      </p:cxnSp>
      <p:sp>
        <p:nvSpPr>
          <p:cNvPr id="35" name="标题 11"/>
          <p:cNvSpPr txBox="1"/>
          <p:nvPr/>
        </p:nvSpPr>
        <p:spPr>
          <a:xfrm>
            <a:off x="7488437" y="3167597"/>
            <a:ext cx="3865930" cy="796652"/>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200" dirty="0">
                <a:solidFill>
                  <a:schemeClr val="bg1">
                    <a:lumMod val="50000"/>
                  </a:schemeClr>
                </a:solidFill>
                <a:latin typeface="微软雅黑" panose="020B0503020204020204" pitchFamily="34" charset="-122"/>
                <a:ea typeface="微软雅黑" panose="020B0503020204020204" pitchFamily="34" charset="-122"/>
              </a:rPr>
              <a:t>请在此处输入详细的文字介绍信息和简介，表达图表的含义</a:t>
            </a:r>
            <a:r>
              <a:rPr lang="en-US" altLang="zh-CN" sz="1200" dirty="0">
                <a:solidFill>
                  <a:schemeClr val="bg1">
                    <a:lumMod val="50000"/>
                  </a:schemeClr>
                </a:solidFill>
                <a:latin typeface="微软雅黑" panose="020B0503020204020204" pitchFamily="34" charset="-122"/>
                <a:ea typeface="微软雅黑" panose="020B0503020204020204" pitchFamily="34" charset="-122"/>
              </a:rPr>
              <a:t>.</a:t>
            </a:r>
            <a:r>
              <a:rPr lang="zh-CN" altLang="en-US" sz="1200" dirty="0">
                <a:solidFill>
                  <a:schemeClr val="bg1">
                    <a:lumMod val="50000"/>
                  </a:schemeClr>
                </a:solidFill>
                <a:latin typeface="微软雅黑" panose="020B0503020204020204" pitchFamily="34" charset="-122"/>
                <a:ea typeface="微软雅黑" panose="020B0503020204020204" pitchFamily="34" charset="-122"/>
              </a:rPr>
              <a:t>表达图表的含义</a:t>
            </a:r>
            <a:r>
              <a:rPr lang="en-US" altLang="zh-CN" sz="1200" dirty="0">
                <a:solidFill>
                  <a:schemeClr val="bg1">
                    <a:lumMod val="50000"/>
                  </a:schemeClr>
                </a:solidFill>
                <a:latin typeface="微软雅黑" panose="020B0503020204020204" pitchFamily="34" charset="-122"/>
                <a:ea typeface="微软雅黑" panose="020B0503020204020204" pitchFamily="34" charset="-122"/>
              </a:rPr>
              <a:t>.</a:t>
            </a:r>
            <a:endParaRPr lang="zh-CN" altLang="en-US" sz="1200" dirty="0">
              <a:solidFill>
                <a:schemeClr val="bg1">
                  <a:lumMod val="50000"/>
                </a:schemeClr>
              </a:solidFill>
              <a:latin typeface="微软雅黑" panose="020B0503020204020204" pitchFamily="34" charset="-122"/>
              <a:ea typeface="微软雅黑" panose="020B0503020204020204" pitchFamily="34" charset="-122"/>
            </a:endParaRPr>
          </a:p>
          <a:p>
            <a:pPr algn="l"/>
            <a:endParaRPr lang="zh-CN" altLang="en-US" sz="12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36" name="椭圆 35"/>
          <p:cNvSpPr/>
          <p:nvPr/>
        </p:nvSpPr>
        <p:spPr>
          <a:xfrm>
            <a:off x="5894458" y="4036751"/>
            <a:ext cx="576622" cy="576785"/>
          </a:xfrm>
          <a:prstGeom prst="ellips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a:latin typeface="Impact MT Std" panose="020B0806030902050204" pitchFamily="34" charset="0"/>
                <a:ea typeface="微软雅黑" panose="020B0503020204020204" pitchFamily="34" charset="-122"/>
              </a:rPr>
              <a:t>3</a:t>
            </a:r>
            <a:endParaRPr lang="zh-CN" altLang="en-US" sz="1600" dirty="0">
              <a:latin typeface="Impact MT Std" panose="020B0806030902050204" pitchFamily="34" charset="0"/>
              <a:ea typeface="微软雅黑" panose="020B0503020204020204" pitchFamily="34" charset="-122"/>
            </a:endParaRPr>
          </a:p>
        </p:txBody>
      </p:sp>
      <p:cxnSp>
        <p:nvCxnSpPr>
          <p:cNvPr id="37" name="直接连接符 36"/>
          <p:cNvCxnSpPr/>
          <p:nvPr/>
        </p:nvCxnSpPr>
        <p:spPr>
          <a:xfrm>
            <a:off x="6458896" y="4303483"/>
            <a:ext cx="1007039" cy="0"/>
          </a:xfrm>
          <a:prstGeom prst="line">
            <a:avLst/>
          </a:prstGeom>
          <a:ln w="6350">
            <a:solidFill>
              <a:schemeClr val="bg1">
                <a:lumMod val="65000"/>
              </a:schemeClr>
            </a:solidFill>
            <a:prstDash val="dash"/>
            <a:tailEnd type="oval" w="sm" len="sm"/>
          </a:ln>
        </p:spPr>
        <p:style>
          <a:lnRef idx="1">
            <a:schemeClr val="accent1"/>
          </a:lnRef>
          <a:fillRef idx="0">
            <a:schemeClr val="accent1"/>
          </a:fillRef>
          <a:effectRef idx="0">
            <a:schemeClr val="accent1"/>
          </a:effectRef>
          <a:fontRef idx="minor">
            <a:schemeClr val="tx1"/>
          </a:fontRef>
        </p:style>
      </p:cxnSp>
      <p:sp>
        <p:nvSpPr>
          <p:cNvPr id="38" name="标题 11"/>
          <p:cNvSpPr txBox="1"/>
          <p:nvPr/>
        </p:nvSpPr>
        <p:spPr>
          <a:xfrm>
            <a:off x="7488437" y="4082895"/>
            <a:ext cx="3865930" cy="796652"/>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200" dirty="0">
                <a:solidFill>
                  <a:schemeClr val="bg1">
                    <a:lumMod val="50000"/>
                  </a:schemeClr>
                </a:solidFill>
                <a:latin typeface="微软雅黑" panose="020B0503020204020204" pitchFamily="34" charset="-122"/>
                <a:ea typeface="微软雅黑" panose="020B0503020204020204" pitchFamily="34" charset="-122"/>
              </a:rPr>
              <a:t>请在此处输入详细的文字介绍信息和简介，表达图表的含义</a:t>
            </a:r>
            <a:r>
              <a:rPr lang="en-US" altLang="zh-CN" sz="1200" dirty="0">
                <a:solidFill>
                  <a:schemeClr val="bg1">
                    <a:lumMod val="50000"/>
                  </a:schemeClr>
                </a:solidFill>
                <a:latin typeface="微软雅黑" panose="020B0503020204020204" pitchFamily="34" charset="-122"/>
                <a:ea typeface="微软雅黑" panose="020B0503020204020204" pitchFamily="34" charset="-122"/>
              </a:rPr>
              <a:t>.</a:t>
            </a:r>
            <a:r>
              <a:rPr lang="zh-CN" altLang="en-US" sz="1200" dirty="0">
                <a:solidFill>
                  <a:schemeClr val="bg1">
                    <a:lumMod val="50000"/>
                  </a:schemeClr>
                </a:solidFill>
                <a:latin typeface="微软雅黑" panose="020B0503020204020204" pitchFamily="34" charset="-122"/>
                <a:ea typeface="微软雅黑" panose="020B0503020204020204" pitchFamily="34" charset="-122"/>
              </a:rPr>
              <a:t>表达图表的含义</a:t>
            </a:r>
            <a:r>
              <a:rPr lang="en-US" altLang="zh-CN" sz="1200" dirty="0">
                <a:solidFill>
                  <a:schemeClr val="bg1">
                    <a:lumMod val="50000"/>
                  </a:schemeClr>
                </a:solidFill>
                <a:latin typeface="微软雅黑" panose="020B0503020204020204" pitchFamily="34" charset="-122"/>
                <a:ea typeface="微软雅黑" panose="020B0503020204020204" pitchFamily="34" charset="-122"/>
              </a:rPr>
              <a:t>.</a:t>
            </a:r>
            <a:endParaRPr lang="zh-CN" altLang="en-US" sz="1200" dirty="0">
              <a:solidFill>
                <a:schemeClr val="bg1">
                  <a:lumMod val="50000"/>
                </a:schemeClr>
              </a:solidFill>
              <a:latin typeface="微软雅黑" panose="020B0503020204020204" pitchFamily="34" charset="-122"/>
              <a:ea typeface="微软雅黑" panose="020B0503020204020204" pitchFamily="34" charset="-122"/>
            </a:endParaRPr>
          </a:p>
          <a:p>
            <a:pPr algn="l"/>
            <a:endParaRPr lang="zh-CN" altLang="en-US" sz="12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39" name="椭圆 38"/>
          <p:cNvSpPr/>
          <p:nvPr/>
        </p:nvSpPr>
        <p:spPr>
          <a:xfrm>
            <a:off x="5894459" y="4935249"/>
            <a:ext cx="576622" cy="57678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a:latin typeface="Impact MT Std" panose="020B0806030902050204" pitchFamily="34" charset="0"/>
                <a:ea typeface="微软雅黑" panose="020B0503020204020204" pitchFamily="34" charset="-122"/>
              </a:rPr>
              <a:t>4</a:t>
            </a:r>
            <a:endParaRPr lang="zh-CN" altLang="en-US" sz="1600" dirty="0">
              <a:latin typeface="Impact MT Std" panose="020B0806030902050204" pitchFamily="34" charset="0"/>
              <a:ea typeface="微软雅黑" panose="020B0503020204020204" pitchFamily="34" charset="-122"/>
            </a:endParaRPr>
          </a:p>
        </p:txBody>
      </p:sp>
      <p:cxnSp>
        <p:nvCxnSpPr>
          <p:cNvPr id="40" name="直接连接符 39"/>
          <p:cNvCxnSpPr/>
          <p:nvPr/>
        </p:nvCxnSpPr>
        <p:spPr>
          <a:xfrm>
            <a:off x="6458897" y="5201981"/>
            <a:ext cx="1007039" cy="0"/>
          </a:xfrm>
          <a:prstGeom prst="line">
            <a:avLst/>
          </a:prstGeom>
          <a:ln w="6350">
            <a:solidFill>
              <a:schemeClr val="bg1">
                <a:lumMod val="65000"/>
              </a:schemeClr>
            </a:solidFill>
            <a:prstDash val="dash"/>
            <a:tailEnd type="oval" w="sm" len="sm"/>
          </a:ln>
        </p:spPr>
        <p:style>
          <a:lnRef idx="1">
            <a:schemeClr val="accent1"/>
          </a:lnRef>
          <a:fillRef idx="0">
            <a:schemeClr val="accent1"/>
          </a:fillRef>
          <a:effectRef idx="0">
            <a:schemeClr val="accent1"/>
          </a:effectRef>
          <a:fontRef idx="minor">
            <a:schemeClr val="tx1"/>
          </a:fontRef>
        </p:style>
      </p:cxnSp>
      <p:sp>
        <p:nvSpPr>
          <p:cNvPr id="41" name="标题 11"/>
          <p:cNvSpPr txBox="1"/>
          <p:nvPr/>
        </p:nvSpPr>
        <p:spPr>
          <a:xfrm>
            <a:off x="7488438" y="4981393"/>
            <a:ext cx="3865930" cy="796652"/>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200" dirty="0">
                <a:solidFill>
                  <a:schemeClr val="bg1">
                    <a:lumMod val="50000"/>
                  </a:schemeClr>
                </a:solidFill>
                <a:latin typeface="微软雅黑" panose="020B0503020204020204" pitchFamily="34" charset="-122"/>
                <a:ea typeface="微软雅黑" panose="020B0503020204020204" pitchFamily="34" charset="-122"/>
              </a:rPr>
              <a:t>请在此处输入详细的文字介绍信息和简介，表达图表的含义</a:t>
            </a:r>
            <a:r>
              <a:rPr lang="en-US" altLang="zh-CN" sz="1200" dirty="0">
                <a:solidFill>
                  <a:schemeClr val="bg1">
                    <a:lumMod val="50000"/>
                  </a:schemeClr>
                </a:solidFill>
                <a:latin typeface="微软雅黑" panose="020B0503020204020204" pitchFamily="34" charset="-122"/>
                <a:ea typeface="微软雅黑" panose="020B0503020204020204" pitchFamily="34" charset="-122"/>
              </a:rPr>
              <a:t>.</a:t>
            </a:r>
            <a:r>
              <a:rPr lang="zh-CN" altLang="en-US" sz="1200" dirty="0">
                <a:solidFill>
                  <a:schemeClr val="bg1">
                    <a:lumMod val="50000"/>
                  </a:schemeClr>
                </a:solidFill>
                <a:latin typeface="微软雅黑" panose="020B0503020204020204" pitchFamily="34" charset="-122"/>
                <a:ea typeface="微软雅黑" panose="020B0503020204020204" pitchFamily="34" charset="-122"/>
              </a:rPr>
              <a:t>表达图表的含义</a:t>
            </a:r>
            <a:r>
              <a:rPr lang="en-US" altLang="zh-CN" sz="1200" dirty="0">
                <a:solidFill>
                  <a:schemeClr val="bg1">
                    <a:lumMod val="50000"/>
                  </a:schemeClr>
                </a:solidFill>
                <a:latin typeface="微软雅黑" panose="020B0503020204020204" pitchFamily="34" charset="-122"/>
                <a:ea typeface="微软雅黑" panose="020B0503020204020204" pitchFamily="34" charset="-122"/>
              </a:rPr>
              <a:t>.</a:t>
            </a:r>
            <a:endParaRPr lang="zh-CN" altLang="en-US" sz="1200" dirty="0">
              <a:solidFill>
                <a:schemeClr val="bg1">
                  <a:lumMod val="50000"/>
                </a:schemeClr>
              </a:solidFill>
              <a:latin typeface="微软雅黑" panose="020B0503020204020204" pitchFamily="34" charset="-122"/>
              <a:ea typeface="微软雅黑" panose="020B0503020204020204" pitchFamily="34" charset="-122"/>
            </a:endParaRPr>
          </a:p>
          <a:p>
            <a:pPr algn="l"/>
            <a:endParaRPr lang="zh-CN" altLang="en-US" sz="1200" dirty="0">
              <a:solidFill>
                <a:schemeClr val="bg1">
                  <a:lumMod val="50000"/>
                </a:schemeClr>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1000" fill="hold"/>
                                        <p:tgtEl>
                                          <p:spTgt spid="7"/>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10" presetClass="entr" presetSubtype="0" fill="hold" grpId="0" nodeType="after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fade">
                                      <p:cBhvr>
                                        <p:cTn id="17" dur="500"/>
                                        <p:tgtEl>
                                          <p:spTgt spid="28"/>
                                        </p:tgtEl>
                                      </p:cBhvr>
                                    </p:animEffect>
                                  </p:childTnLst>
                                </p:cTn>
                              </p:par>
                            </p:childTnLst>
                          </p:cTn>
                        </p:par>
                        <p:par>
                          <p:cTn id="18" fill="hold">
                            <p:stCondLst>
                              <p:cond delay="2000"/>
                            </p:stCondLst>
                            <p:childTnLst>
                              <p:par>
                                <p:cTn id="19" presetID="22" presetClass="entr" presetSubtype="8" fill="hold" nodeType="after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wipe(left)">
                                      <p:cBhvr>
                                        <p:cTn id="21" dur="500"/>
                                        <p:tgtEl>
                                          <p:spTgt spid="29"/>
                                        </p:tgtEl>
                                      </p:cBhvr>
                                    </p:animEffect>
                                  </p:childTnLst>
                                </p:cTn>
                              </p:par>
                            </p:childTnLst>
                          </p:cTn>
                        </p:par>
                        <p:par>
                          <p:cTn id="22" fill="hold">
                            <p:stCondLst>
                              <p:cond delay="2500"/>
                            </p:stCondLst>
                            <p:childTnLst>
                              <p:par>
                                <p:cTn id="23" presetID="53" presetClass="entr" presetSubtype="16" fill="hold" grpId="0" nodeType="afterEffect">
                                  <p:stCondLst>
                                    <p:cond delay="0"/>
                                  </p:stCondLst>
                                  <p:childTnLst>
                                    <p:set>
                                      <p:cBhvr>
                                        <p:cTn id="24" dur="1" fill="hold">
                                          <p:stCondLst>
                                            <p:cond delay="0"/>
                                          </p:stCondLst>
                                        </p:cTn>
                                        <p:tgtEl>
                                          <p:spTgt spid="30"/>
                                        </p:tgtEl>
                                        <p:attrNameLst>
                                          <p:attrName>style.visibility</p:attrName>
                                        </p:attrNameLst>
                                      </p:cBhvr>
                                      <p:to>
                                        <p:strVal val="visible"/>
                                      </p:to>
                                    </p:set>
                                    <p:anim calcmode="lin" valueType="num">
                                      <p:cBhvr>
                                        <p:cTn id="25" dur="500" fill="hold"/>
                                        <p:tgtEl>
                                          <p:spTgt spid="30"/>
                                        </p:tgtEl>
                                        <p:attrNameLst>
                                          <p:attrName>ppt_w</p:attrName>
                                        </p:attrNameLst>
                                      </p:cBhvr>
                                      <p:tavLst>
                                        <p:tav tm="0">
                                          <p:val>
                                            <p:fltVal val="0"/>
                                          </p:val>
                                        </p:tav>
                                        <p:tav tm="100000">
                                          <p:val>
                                            <p:strVal val="#ppt_w"/>
                                          </p:val>
                                        </p:tav>
                                      </p:tavLst>
                                    </p:anim>
                                    <p:anim calcmode="lin" valueType="num">
                                      <p:cBhvr>
                                        <p:cTn id="26" dur="500" fill="hold"/>
                                        <p:tgtEl>
                                          <p:spTgt spid="30"/>
                                        </p:tgtEl>
                                        <p:attrNameLst>
                                          <p:attrName>ppt_h</p:attrName>
                                        </p:attrNameLst>
                                      </p:cBhvr>
                                      <p:tavLst>
                                        <p:tav tm="0">
                                          <p:val>
                                            <p:fltVal val="0"/>
                                          </p:val>
                                        </p:tav>
                                        <p:tav tm="100000">
                                          <p:val>
                                            <p:strVal val="#ppt_h"/>
                                          </p:val>
                                        </p:tav>
                                      </p:tavLst>
                                    </p:anim>
                                    <p:animEffect transition="in" filter="fade">
                                      <p:cBhvr>
                                        <p:cTn id="27" dur="500"/>
                                        <p:tgtEl>
                                          <p:spTgt spid="30"/>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fade">
                                      <p:cBhvr>
                                        <p:cTn id="31" dur="500"/>
                                        <p:tgtEl>
                                          <p:spTgt spid="33"/>
                                        </p:tgtEl>
                                      </p:cBhvr>
                                    </p:animEffect>
                                  </p:childTnLst>
                                </p:cTn>
                              </p:par>
                            </p:childTnLst>
                          </p:cTn>
                        </p:par>
                        <p:par>
                          <p:cTn id="32" fill="hold">
                            <p:stCondLst>
                              <p:cond delay="3500"/>
                            </p:stCondLst>
                            <p:childTnLst>
                              <p:par>
                                <p:cTn id="33" presetID="22" presetClass="entr" presetSubtype="8" fill="hold" nodeType="afterEffect">
                                  <p:stCondLst>
                                    <p:cond delay="0"/>
                                  </p:stCondLst>
                                  <p:childTnLst>
                                    <p:set>
                                      <p:cBhvr>
                                        <p:cTn id="34" dur="1" fill="hold">
                                          <p:stCondLst>
                                            <p:cond delay="0"/>
                                          </p:stCondLst>
                                        </p:cTn>
                                        <p:tgtEl>
                                          <p:spTgt spid="34"/>
                                        </p:tgtEl>
                                        <p:attrNameLst>
                                          <p:attrName>style.visibility</p:attrName>
                                        </p:attrNameLst>
                                      </p:cBhvr>
                                      <p:to>
                                        <p:strVal val="visible"/>
                                      </p:to>
                                    </p:set>
                                    <p:animEffect transition="in" filter="wipe(left)">
                                      <p:cBhvr>
                                        <p:cTn id="35" dur="500"/>
                                        <p:tgtEl>
                                          <p:spTgt spid="34"/>
                                        </p:tgtEl>
                                      </p:cBhvr>
                                    </p:animEffect>
                                  </p:childTnLst>
                                </p:cTn>
                              </p:par>
                            </p:childTnLst>
                          </p:cTn>
                        </p:par>
                        <p:par>
                          <p:cTn id="36" fill="hold">
                            <p:stCondLst>
                              <p:cond delay="4000"/>
                            </p:stCondLst>
                            <p:childTnLst>
                              <p:par>
                                <p:cTn id="37" presetID="53" presetClass="entr" presetSubtype="16" fill="hold" grpId="0" nodeType="afterEffect">
                                  <p:stCondLst>
                                    <p:cond delay="0"/>
                                  </p:stCondLst>
                                  <p:childTnLst>
                                    <p:set>
                                      <p:cBhvr>
                                        <p:cTn id="38" dur="1" fill="hold">
                                          <p:stCondLst>
                                            <p:cond delay="0"/>
                                          </p:stCondLst>
                                        </p:cTn>
                                        <p:tgtEl>
                                          <p:spTgt spid="35"/>
                                        </p:tgtEl>
                                        <p:attrNameLst>
                                          <p:attrName>style.visibility</p:attrName>
                                        </p:attrNameLst>
                                      </p:cBhvr>
                                      <p:to>
                                        <p:strVal val="visible"/>
                                      </p:to>
                                    </p:set>
                                    <p:anim calcmode="lin" valueType="num">
                                      <p:cBhvr>
                                        <p:cTn id="39" dur="500" fill="hold"/>
                                        <p:tgtEl>
                                          <p:spTgt spid="35"/>
                                        </p:tgtEl>
                                        <p:attrNameLst>
                                          <p:attrName>ppt_w</p:attrName>
                                        </p:attrNameLst>
                                      </p:cBhvr>
                                      <p:tavLst>
                                        <p:tav tm="0">
                                          <p:val>
                                            <p:fltVal val="0"/>
                                          </p:val>
                                        </p:tav>
                                        <p:tav tm="100000">
                                          <p:val>
                                            <p:strVal val="#ppt_w"/>
                                          </p:val>
                                        </p:tav>
                                      </p:tavLst>
                                    </p:anim>
                                    <p:anim calcmode="lin" valueType="num">
                                      <p:cBhvr>
                                        <p:cTn id="40" dur="500" fill="hold"/>
                                        <p:tgtEl>
                                          <p:spTgt spid="35"/>
                                        </p:tgtEl>
                                        <p:attrNameLst>
                                          <p:attrName>ppt_h</p:attrName>
                                        </p:attrNameLst>
                                      </p:cBhvr>
                                      <p:tavLst>
                                        <p:tav tm="0">
                                          <p:val>
                                            <p:fltVal val="0"/>
                                          </p:val>
                                        </p:tav>
                                        <p:tav tm="100000">
                                          <p:val>
                                            <p:strVal val="#ppt_h"/>
                                          </p:val>
                                        </p:tav>
                                      </p:tavLst>
                                    </p:anim>
                                    <p:animEffect transition="in" filter="fade">
                                      <p:cBhvr>
                                        <p:cTn id="41" dur="500"/>
                                        <p:tgtEl>
                                          <p:spTgt spid="35"/>
                                        </p:tgtEl>
                                      </p:cBhvr>
                                    </p:animEffect>
                                  </p:childTnLst>
                                </p:cTn>
                              </p:par>
                            </p:childTnLst>
                          </p:cTn>
                        </p:par>
                        <p:par>
                          <p:cTn id="42" fill="hold">
                            <p:stCondLst>
                              <p:cond delay="4500"/>
                            </p:stCondLst>
                            <p:childTnLst>
                              <p:par>
                                <p:cTn id="43" presetID="10" presetClass="entr" presetSubtype="0" fill="hold" grpId="0" nodeType="afterEffect">
                                  <p:stCondLst>
                                    <p:cond delay="0"/>
                                  </p:stCondLst>
                                  <p:childTnLst>
                                    <p:set>
                                      <p:cBhvr>
                                        <p:cTn id="44" dur="1" fill="hold">
                                          <p:stCondLst>
                                            <p:cond delay="0"/>
                                          </p:stCondLst>
                                        </p:cTn>
                                        <p:tgtEl>
                                          <p:spTgt spid="36"/>
                                        </p:tgtEl>
                                        <p:attrNameLst>
                                          <p:attrName>style.visibility</p:attrName>
                                        </p:attrNameLst>
                                      </p:cBhvr>
                                      <p:to>
                                        <p:strVal val="visible"/>
                                      </p:to>
                                    </p:set>
                                    <p:animEffect transition="in" filter="fade">
                                      <p:cBhvr>
                                        <p:cTn id="45" dur="500"/>
                                        <p:tgtEl>
                                          <p:spTgt spid="36"/>
                                        </p:tgtEl>
                                      </p:cBhvr>
                                    </p:animEffect>
                                  </p:childTnLst>
                                </p:cTn>
                              </p:par>
                            </p:childTnLst>
                          </p:cTn>
                        </p:par>
                        <p:par>
                          <p:cTn id="46" fill="hold">
                            <p:stCondLst>
                              <p:cond delay="5000"/>
                            </p:stCondLst>
                            <p:childTnLst>
                              <p:par>
                                <p:cTn id="47" presetID="22" presetClass="entr" presetSubtype="8" fill="hold" nodeType="afterEffect">
                                  <p:stCondLst>
                                    <p:cond delay="0"/>
                                  </p:stCondLst>
                                  <p:childTnLst>
                                    <p:set>
                                      <p:cBhvr>
                                        <p:cTn id="48" dur="1" fill="hold">
                                          <p:stCondLst>
                                            <p:cond delay="0"/>
                                          </p:stCondLst>
                                        </p:cTn>
                                        <p:tgtEl>
                                          <p:spTgt spid="37"/>
                                        </p:tgtEl>
                                        <p:attrNameLst>
                                          <p:attrName>style.visibility</p:attrName>
                                        </p:attrNameLst>
                                      </p:cBhvr>
                                      <p:to>
                                        <p:strVal val="visible"/>
                                      </p:to>
                                    </p:set>
                                    <p:animEffect transition="in" filter="wipe(left)">
                                      <p:cBhvr>
                                        <p:cTn id="49" dur="500"/>
                                        <p:tgtEl>
                                          <p:spTgt spid="37"/>
                                        </p:tgtEl>
                                      </p:cBhvr>
                                    </p:animEffect>
                                  </p:childTnLst>
                                </p:cTn>
                              </p:par>
                            </p:childTnLst>
                          </p:cTn>
                        </p:par>
                        <p:par>
                          <p:cTn id="50" fill="hold">
                            <p:stCondLst>
                              <p:cond delay="5500"/>
                            </p:stCondLst>
                            <p:childTnLst>
                              <p:par>
                                <p:cTn id="51" presetID="53" presetClass="entr" presetSubtype="16" fill="hold" grpId="0" nodeType="afterEffect">
                                  <p:stCondLst>
                                    <p:cond delay="0"/>
                                  </p:stCondLst>
                                  <p:childTnLst>
                                    <p:set>
                                      <p:cBhvr>
                                        <p:cTn id="52" dur="1" fill="hold">
                                          <p:stCondLst>
                                            <p:cond delay="0"/>
                                          </p:stCondLst>
                                        </p:cTn>
                                        <p:tgtEl>
                                          <p:spTgt spid="38"/>
                                        </p:tgtEl>
                                        <p:attrNameLst>
                                          <p:attrName>style.visibility</p:attrName>
                                        </p:attrNameLst>
                                      </p:cBhvr>
                                      <p:to>
                                        <p:strVal val="visible"/>
                                      </p:to>
                                    </p:set>
                                    <p:anim calcmode="lin" valueType="num">
                                      <p:cBhvr>
                                        <p:cTn id="53" dur="500" fill="hold"/>
                                        <p:tgtEl>
                                          <p:spTgt spid="38"/>
                                        </p:tgtEl>
                                        <p:attrNameLst>
                                          <p:attrName>ppt_w</p:attrName>
                                        </p:attrNameLst>
                                      </p:cBhvr>
                                      <p:tavLst>
                                        <p:tav tm="0">
                                          <p:val>
                                            <p:fltVal val="0"/>
                                          </p:val>
                                        </p:tav>
                                        <p:tav tm="100000">
                                          <p:val>
                                            <p:strVal val="#ppt_w"/>
                                          </p:val>
                                        </p:tav>
                                      </p:tavLst>
                                    </p:anim>
                                    <p:anim calcmode="lin" valueType="num">
                                      <p:cBhvr>
                                        <p:cTn id="54" dur="500" fill="hold"/>
                                        <p:tgtEl>
                                          <p:spTgt spid="38"/>
                                        </p:tgtEl>
                                        <p:attrNameLst>
                                          <p:attrName>ppt_h</p:attrName>
                                        </p:attrNameLst>
                                      </p:cBhvr>
                                      <p:tavLst>
                                        <p:tav tm="0">
                                          <p:val>
                                            <p:fltVal val="0"/>
                                          </p:val>
                                        </p:tav>
                                        <p:tav tm="100000">
                                          <p:val>
                                            <p:strVal val="#ppt_h"/>
                                          </p:val>
                                        </p:tav>
                                      </p:tavLst>
                                    </p:anim>
                                    <p:animEffect transition="in" filter="fade">
                                      <p:cBhvr>
                                        <p:cTn id="55" dur="500"/>
                                        <p:tgtEl>
                                          <p:spTgt spid="38"/>
                                        </p:tgtEl>
                                      </p:cBhvr>
                                    </p:animEffect>
                                  </p:childTnLst>
                                </p:cTn>
                              </p:par>
                            </p:childTnLst>
                          </p:cTn>
                        </p:par>
                        <p:par>
                          <p:cTn id="56" fill="hold">
                            <p:stCondLst>
                              <p:cond delay="6000"/>
                            </p:stCondLst>
                            <p:childTnLst>
                              <p:par>
                                <p:cTn id="57" presetID="10" presetClass="entr" presetSubtype="0" fill="hold" grpId="0" nodeType="afterEffect">
                                  <p:stCondLst>
                                    <p:cond delay="0"/>
                                  </p:stCondLst>
                                  <p:childTnLst>
                                    <p:set>
                                      <p:cBhvr>
                                        <p:cTn id="58" dur="1" fill="hold">
                                          <p:stCondLst>
                                            <p:cond delay="0"/>
                                          </p:stCondLst>
                                        </p:cTn>
                                        <p:tgtEl>
                                          <p:spTgt spid="39"/>
                                        </p:tgtEl>
                                        <p:attrNameLst>
                                          <p:attrName>style.visibility</p:attrName>
                                        </p:attrNameLst>
                                      </p:cBhvr>
                                      <p:to>
                                        <p:strVal val="visible"/>
                                      </p:to>
                                    </p:set>
                                    <p:animEffect transition="in" filter="fade">
                                      <p:cBhvr>
                                        <p:cTn id="59" dur="500"/>
                                        <p:tgtEl>
                                          <p:spTgt spid="39"/>
                                        </p:tgtEl>
                                      </p:cBhvr>
                                    </p:animEffect>
                                  </p:childTnLst>
                                </p:cTn>
                              </p:par>
                            </p:childTnLst>
                          </p:cTn>
                        </p:par>
                        <p:par>
                          <p:cTn id="60" fill="hold">
                            <p:stCondLst>
                              <p:cond delay="6500"/>
                            </p:stCondLst>
                            <p:childTnLst>
                              <p:par>
                                <p:cTn id="61" presetID="22" presetClass="entr" presetSubtype="8" fill="hold" nodeType="afterEffect">
                                  <p:stCondLst>
                                    <p:cond delay="0"/>
                                  </p:stCondLst>
                                  <p:childTnLst>
                                    <p:set>
                                      <p:cBhvr>
                                        <p:cTn id="62" dur="1" fill="hold">
                                          <p:stCondLst>
                                            <p:cond delay="0"/>
                                          </p:stCondLst>
                                        </p:cTn>
                                        <p:tgtEl>
                                          <p:spTgt spid="40"/>
                                        </p:tgtEl>
                                        <p:attrNameLst>
                                          <p:attrName>style.visibility</p:attrName>
                                        </p:attrNameLst>
                                      </p:cBhvr>
                                      <p:to>
                                        <p:strVal val="visible"/>
                                      </p:to>
                                    </p:set>
                                    <p:animEffect transition="in" filter="wipe(left)">
                                      <p:cBhvr>
                                        <p:cTn id="63" dur="500"/>
                                        <p:tgtEl>
                                          <p:spTgt spid="40"/>
                                        </p:tgtEl>
                                      </p:cBhvr>
                                    </p:animEffect>
                                  </p:childTnLst>
                                </p:cTn>
                              </p:par>
                            </p:childTnLst>
                          </p:cTn>
                        </p:par>
                        <p:par>
                          <p:cTn id="64" fill="hold">
                            <p:stCondLst>
                              <p:cond delay="7000"/>
                            </p:stCondLst>
                            <p:childTnLst>
                              <p:par>
                                <p:cTn id="65" presetID="53" presetClass="entr" presetSubtype="16" fill="hold" grpId="0" nodeType="afterEffect">
                                  <p:stCondLst>
                                    <p:cond delay="0"/>
                                  </p:stCondLst>
                                  <p:childTnLst>
                                    <p:set>
                                      <p:cBhvr>
                                        <p:cTn id="66" dur="1" fill="hold">
                                          <p:stCondLst>
                                            <p:cond delay="0"/>
                                          </p:stCondLst>
                                        </p:cTn>
                                        <p:tgtEl>
                                          <p:spTgt spid="41"/>
                                        </p:tgtEl>
                                        <p:attrNameLst>
                                          <p:attrName>style.visibility</p:attrName>
                                        </p:attrNameLst>
                                      </p:cBhvr>
                                      <p:to>
                                        <p:strVal val="visible"/>
                                      </p:to>
                                    </p:set>
                                    <p:anim calcmode="lin" valueType="num">
                                      <p:cBhvr>
                                        <p:cTn id="67" dur="500" fill="hold"/>
                                        <p:tgtEl>
                                          <p:spTgt spid="41"/>
                                        </p:tgtEl>
                                        <p:attrNameLst>
                                          <p:attrName>ppt_w</p:attrName>
                                        </p:attrNameLst>
                                      </p:cBhvr>
                                      <p:tavLst>
                                        <p:tav tm="0">
                                          <p:val>
                                            <p:fltVal val="0"/>
                                          </p:val>
                                        </p:tav>
                                        <p:tav tm="100000">
                                          <p:val>
                                            <p:strVal val="#ppt_w"/>
                                          </p:val>
                                        </p:tav>
                                      </p:tavLst>
                                    </p:anim>
                                    <p:anim calcmode="lin" valueType="num">
                                      <p:cBhvr>
                                        <p:cTn id="68" dur="500" fill="hold"/>
                                        <p:tgtEl>
                                          <p:spTgt spid="41"/>
                                        </p:tgtEl>
                                        <p:attrNameLst>
                                          <p:attrName>ppt_h</p:attrName>
                                        </p:attrNameLst>
                                      </p:cBhvr>
                                      <p:tavLst>
                                        <p:tav tm="0">
                                          <p:val>
                                            <p:fltVal val="0"/>
                                          </p:val>
                                        </p:tav>
                                        <p:tav tm="100000">
                                          <p:val>
                                            <p:strVal val="#ppt_h"/>
                                          </p:val>
                                        </p:tav>
                                      </p:tavLst>
                                    </p:anim>
                                    <p:animEffect transition="in" filter="fade">
                                      <p:cBhvr>
                                        <p:cTn id="69"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0" grpId="0"/>
      <p:bldP spid="33" grpId="0" animBg="1"/>
      <p:bldP spid="35" grpId="0"/>
      <p:bldP spid="36" grpId="0" animBg="1"/>
      <p:bldP spid="38" grpId="0"/>
      <p:bldP spid="39" grpId="0" animBg="1"/>
      <p:bldP spid="4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0" y="226097"/>
            <a:ext cx="12190413" cy="979858"/>
            <a:chOff x="0" y="226097"/>
            <a:chExt cx="12190413" cy="979858"/>
          </a:xfrm>
        </p:grpSpPr>
        <p:grpSp>
          <p:nvGrpSpPr>
            <p:cNvPr id="16" name="组合 15"/>
            <p:cNvGrpSpPr/>
            <p:nvPr/>
          </p:nvGrpSpPr>
          <p:grpSpPr>
            <a:xfrm>
              <a:off x="4460260" y="226097"/>
              <a:ext cx="3255323" cy="785998"/>
              <a:chOff x="4973577" y="1161277"/>
              <a:chExt cx="2311400" cy="785998"/>
            </a:xfrm>
          </p:grpSpPr>
          <p:sp>
            <p:nvSpPr>
              <p:cNvPr id="31" name="TextBox 8"/>
              <p:cNvSpPr txBox="1">
                <a:spLocks noChangeArrowheads="1"/>
              </p:cNvSpPr>
              <p:nvPr/>
            </p:nvSpPr>
            <p:spPr bwMode="auto">
              <a:xfrm>
                <a:off x="4973577" y="1161277"/>
                <a:ext cx="23114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a:r>
                  <a:rPr lang="zh-CN" altLang="en-US" sz="3600" dirty="0">
                    <a:solidFill>
                      <a:schemeClr val="tx2">
                        <a:lumMod val="50000"/>
                      </a:schemeClr>
                    </a:solidFill>
                    <a:latin typeface="华文新魏" panose="02010800040101010101" pitchFamily="2" charset="-122"/>
                    <a:ea typeface="华文新魏" panose="02010800040101010101" pitchFamily="2" charset="-122"/>
                  </a:rPr>
                  <a:t>年度工作概述</a:t>
                </a:r>
              </a:p>
            </p:txBody>
          </p:sp>
          <p:sp>
            <p:nvSpPr>
              <p:cNvPr id="32" name="TextBox 8"/>
              <p:cNvSpPr txBox="1">
                <a:spLocks noChangeArrowheads="1"/>
              </p:cNvSpPr>
              <p:nvPr/>
            </p:nvSpPr>
            <p:spPr bwMode="auto">
              <a:xfrm>
                <a:off x="4973577" y="1747220"/>
                <a:ext cx="2311400"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p>
                <a:pPr algn="ctr" eaLnBrk="1" hangingPunct="1"/>
                <a:r>
                  <a:rPr lang="en-US" altLang="zh-CN" sz="1300" dirty="0">
                    <a:solidFill>
                      <a:srgbClr val="C00000"/>
                    </a:solidFill>
                    <a:latin typeface="微软雅黑" panose="020B0503020204020204" pitchFamily="34" charset="-122"/>
                    <a:ea typeface="微软雅黑" panose="020B0503020204020204" pitchFamily="34" charset="-122"/>
                    <a:sym typeface="Arial" panose="020B0604020202020204" pitchFamily="34" charset="0"/>
                  </a:rPr>
                  <a:t>CLICK TO ADD CAPTION TEXT</a:t>
                </a:r>
                <a:endParaRPr lang="zh-CN" altLang="en-US" sz="1300" dirty="0">
                  <a:solidFill>
                    <a:srgbClr val="C00000"/>
                  </a:solidFill>
                  <a:latin typeface="微软雅黑" panose="020B0503020204020204" pitchFamily="34" charset="-122"/>
                  <a:ea typeface="微软雅黑" panose="020B0503020204020204" pitchFamily="34" charset="-122"/>
                  <a:sym typeface="Arial" panose="020B0604020202020204" pitchFamily="34" charset="0"/>
                </a:endParaRPr>
              </a:p>
            </p:txBody>
          </p:sp>
        </p:grpSp>
        <p:cxnSp>
          <p:nvCxnSpPr>
            <p:cNvPr id="5" name="直接连接符 4"/>
            <p:cNvCxnSpPr/>
            <p:nvPr/>
          </p:nvCxnSpPr>
          <p:spPr>
            <a:xfrm>
              <a:off x="0" y="1205955"/>
              <a:ext cx="12190413" cy="0"/>
            </a:xfrm>
            <a:prstGeom prst="line">
              <a:avLst/>
            </a:prstGeom>
            <a:ln>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7" name="组合 6"/>
          <p:cNvGrpSpPr/>
          <p:nvPr/>
        </p:nvGrpSpPr>
        <p:grpSpPr>
          <a:xfrm>
            <a:off x="1405561" y="1803373"/>
            <a:ext cx="9086758" cy="4146348"/>
            <a:chOff x="590809" y="1003877"/>
            <a:chExt cx="8446580" cy="3854231"/>
          </a:xfrm>
        </p:grpSpPr>
        <p:grpSp>
          <p:nvGrpSpPr>
            <p:cNvPr id="8" name="组合 7"/>
            <p:cNvGrpSpPr/>
            <p:nvPr/>
          </p:nvGrpSpPr>
          <p:grpSpPr>
            <a:xfrm>
              <a:off x="2873515" y="1003877"/>
              <a:ext cx="2065893" cy="1757720"/>
              <a:chOff x="2873515" y="1003877"/>
              <a:chExt cx="2065893" cy="1757720"/>
            </a:xfrm>
          </p:grpSpPr>
          <p:sp>
            <p:nvSpPr>
              <p:cNvPr id="54" name="任意多边形 54"/>
              <p:cNvSpPr/>
              <p:nvPr/>
            </p:nvSpPr>
            <p:spPr>
              <a:xfrm rot="5400000">
                <a:off x="3027602" y="849790"/>
                <a:ext cx="1757720" cy="2065893"/>
              </a:xfrm>
              <a:custGeom>
                <a:avLst/>
                <a:gdLst>
                  <a:gd name="connsiteX0" fmla="*/ 0 w 2232000"/>
                  <a:gd name="connsiteY0" fmla="*/ 2335309 h 2590940"/>
                  <a:gd name="connsiteX1" fmla="*/ 0 w 2232000"/>
                  <a:gd name="connsiteY1" fmla="*/ 614571 h 2590940"/>
                  <a:gd name="connsiteX2" fmla="*/ 255630 w 2232000"/>
                  <a:gd name="connsiteY2" fmla="*/ 358940 h 2590940"/>
                  <a:gd name="connsiteX3" fmla="*/ 907815 w 2232000"/>
                  <a:gd name="connsiteY3" fmla="*/ 358940 h 2590940"/>
                  <a:gd name="connsiteX4" fmla="*/ 1116000 w 2232000"/>
                  <a:gd name="connsiteY4" fmla="*/ 0 h 2590940"/>
                  <a:gd name="connsiteX5" fmla="*/ 1324185 w 2232000"/>
                  <a:gd name="connsiteY5" fmla="*/ 358940 h 2590940"/>
                  <a:gd name="connsiteX6" fmla="*/ 1976369 w 2232000"/>
                  <a:gd name="connsiteY6" fmla="*/ 358940 h 2590940"/>
                  <a:gd name="connsiteX7" fmla="*/ 2232000 w 2232000"/>
                  <a:gd name="connsiteY7" fmla="*/ 614571 h 2590940"/>
                  <a:gd name="connsiteX8" fmla="*/ 2232000 w 2232000"/>
                  <a:gd name="connsiteY8" fmla="*/ 2335309 h 2590940"/>
                  <a:gd name="connsiteX9" fmla="*/ 1976369 w 2232000"/>
                  <a:gd name="connsiteY9" fmla="*/ 2590940 h 2590940"/>
                  <a:gd name="connsiteX10" fmla="*/ 255630 w 2232000"/>
                  <a:gd name="connsiteY10" fmla="*/ 2590940 h 2590940"/>
                  <a:gd name="connsiteX11" fmla="*/ 0 w 2232000"/>
                  <a:gd name="connsiteY11" fmla="*/ 2335309 h 2590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32000" h="2590940">
                    <a:moveTo>
                      <a:pt x="0" y="2335309"/>
                    </a:moveTo>
                    <a:lnTo>
                      <a:pt x="0" y="614571"/>
                    </a:lnTo>
                    <a:cubicBezTo>
                      <a:pt x="0" y="473390"/>
                      <a:pt x="114449" y="358940"/>
                      <a:pt x="255630" y="358940"/>
                    </a:cubicBezTo>
                    <a:lnTo>
                      <a:pt x="907815" y="358940"/>
                    </a:lnTo>
                    <a:lnTo>
                      <a:pt x="1116000" y="0"/>
                    </a:lnTo>
                    <a:lnTo>
                      <a:pt x="1324185" y="358940"/>
                    </a:lnTo>
                    <a:lnTo>
                      <a:pt x="1976369" y="358940"/>
                    </a:lnTo>
                    <a:cubicBezTo>
                      <a:pt x="2117550" y="358940"/>
                      <a:pt x="2232000" y="473390"/>
                      <a:pt x="2232000" y="614571"/>
                    </a:cubicBezTo>
                    <a:lnTo>
                      <a:pt x="2232000" y="2335309"/>
                    </a:lnTo>
                    <a:cubicBezTo>
                      <a:pt x="2232000" y="2476490"/>
                      <a:pt x="2117550" y="2590940"/>
                      <a:pt x="1976369" y="2590940"/>
                    </a:cubicBezTo>
                    <a:lnTo>
                      <a:pt x="255630" y="2590940"/>
                    </a:lnTo>
                    <a:cubicBezTo>
                      <a:pt x="114449" y="2590940"/>
                      <a:pt x="0" y="2476490"/>
                      <a:pt x="0" y="2335309"/>
                    </a:cubicBezTo>
                    <a:close/>
                  </a:path>
                </a:pathLst>
              </a:custGeom>
              <a:solidFill>
                <a:schemeClr val="tx2">
                  <a:lumMod val="50000"/>
                </a:schemeClr>
              </a:solidFill>
              <a:ln w="22225">
                <a:noFill/>
              </a:ln>
            </p:spPr>
            <p:style>
              <a:lnRef idx="2">
                <a:schemeClr val="accent1">
                  <a:shade val="50000"/>
                </a:schemeClr>
              </a:lnRef>
              <a:fillRef idx="1">
                <a:schemeClr val="accent1"/>
              </a:fillRef>
              <a:effectRef idx="0">
                <a:schemeClr val="accent1"/>
              </a:effectRef>
              <a:fontRef idx="minor">
                <a:schemeClr val="lt1"/>
              </a:fontRef>
            </p:style>
            <p:txBody>
              <a:bodyPr lIns="72585" tIns="36293" rIns="72585" bIns="36293" anchor="ctr"/>
              <a:lstStyle/>
              <a:p>
                <a:pPr algn="ctr" fontAlgn="auto">
                  <a:spcBef>
                    <a:spcPts val="0"/>
                  </a:spcBef>
                  <a:spcAft>
                    <a:spcPts val="0"/>
                  </a:spcAft>
                  <a:defRPr/>
                </a:pPr>
                <a:endParaRPr lang="zh-CN" altLang="en-US">
                  <a:latin typeface="微软雅黑" panose="020B0503020204020204" pitchFamily="34" charset="-122"/>
                  <a:ea typeface="微软雅黑" panose="020B0503020204020204" pitchFamily="34" charset="-122"/>
                </a:endParaRPr>
              </a:p>
            </p:txBody>
          </p:sp>
          <p:grpSp>
            <p:nvGrpSpPr>
              <p:cNvPr id="55" name="组合 199"/>
              <p:cNvGrpSpPr/>
              <p:nvPr/>
            </p:nvGrpSpPr>
            <p:grpSpPr bwMode="auto">
              <a:xfrm>
                <a:off x="3516576" y="1705213"/>
                <a:ext cx="464573" cy="416302"/>
                <a:chOff x="6942138" y="1422400"/>
                <a:chExt cx="357188" cy="323851"/>
              </a:xfrm>
            </p:grpSpPr>
            <p:sp>
              <p:nvSpPr>
                <p:cNvPr id="57" name="Freeform 31"/>
                <p:cNvSpPr/>
                <p:nvPr/>
              </p:nvSpPr>
              <p:spPr bwMode="auto">
                <a:xfrm>
                  <a:off x="6942138" y="1706563"/>
                  <a:ext cx="357188" cy="39688"/>
                </a:xfrm>
                <a:custGeom>
                  <a:avLst/>
                  <a:gdLst>
                    <a:gd name="T0" fmla="*/ 357188 w 136"/>
                    <a:gd name="T1" fmla="*/ 18521 h 15"/>
                    <a:gd name="T2" fmla="*/ 336177 w 136"/>
                    <a:gd name="T3" fmla="*/ 39688 h 15"/>
                    <a:gd name="T4" fmla="*/ 21011 w 136"/>
                    <a:gd name="T5" fmla="*/ 39688 h 15"/>
                    <a:gd name="T6" fmla="*/ 0 w 136"/>
                    <a:gd name="T7" fmla="*/ 18521 h 15"/>
                    <a:gd name="T8" fmla="*/ 21011 w 136"/>
                    <a:gd name="T9" fmla="*/ 0 h 15"/>
                    <a:gd name="T10" fmla="*/ 336177 w 136"/>
                    <a:gd name="T11" fmla="*/ 0 h 15"/>
                    <a:gd name="T12" fmla="*/ 357188 w 136"/>
                    <a:gd name="T13" fmla="*/ 18521 h 1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6" h="15">
                      <a:moveTo>
                        <a:pt x="136" y="7"/>
                      </a:moveTo>
                      <a:cubicBezTo>
                        <a:pt x="136" y="12"/>
                        <a:pt x="133" y="15"/>
                        <a:pt x="128" y="15"/>
                      </a:cubicBezTo>
                      <a:cubicBezTo>
                        <a:pt x="8" y="15"/>
                        <a:pt x="8" y="15"/>
                        <a:pt x="8" y="15"/>
                      </a:cubicBezTo>
                      <a:cubicBezTo>
                        <a:pt x="3" y="15"/>
                        <a:pt x="0" y="12"/>
                        <a:pt x="0" y="7"/>
                      </a:cubicBezTo>
                      <a:cubicBezTo>
                        <a:pt x="0" y="3"/>
                        <a:pt x="3" y="0"/>
                        <a:pt x="8" y="0"/>
                      </a:cubicBezTo>
                      <a:cubicBezTo>
                        <a:pt x="128" y="0"/>
                        <a:pt x="128" y="0"/>
                        <a:pt x="128" y="0"/>
                      </a:cubicBezTo>
                      <a:cubicBezTo>
                        <a:pt x="133" y="0"/>
                        <a:pt x="136" y="3"/>
                        <a:pt x="136" y="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58" name="Freeform 32"/>
                <p:cNvSpPr/>
                <p:nvPr/>
              </p:nvSpPr>
              <p:spPr bwMode="auto">
                <a:xfrm>
                  <a:off x="6986588" y="1562100"/>
                  <a:ext cx="42863" cy="123825"/>
                </a:xfrm>
                <a:custGeom>
                  <a:avLst/>
                  <a:gdLst>
                    <a:gd name="T0" fmla="*/ 21432 w 16"/>
                    <a:gd name="T1" fmla="*/ 123825 h 47"/>
                    <a:gd name="T2" fmla="*/ 0 w 16"/>
                    <a:gd name="T3" fmla="*/ 102748 h 47"/>
                    <a:gd name="T4" fmla="*/ 0 w 16"/>
                    <a:gd name="T5" fmla="*/ 21077 h 47"/>
                    <a:gd name="T6" fmla="*/ 21432 w 16"/>
                    <a:gd name="T7" fmla="*/ 0 h 47"/>
                    <a:gd name="T8" fmla="*/ 42863 w 16"/>
                    <a:gd name="T9" fmla="*/ 21077 h 47"/>
                    <a:gd name="T10" fmla="*/ 42863 w 16"/>
                    <a:gd name="T11" fmla="*/ 102748 h 47"/>
                    <a:gd name="T12" fmla="*/ 21432 w 16"/>
                    <a:gd name="T13" fmla="*/ 123825 h 4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 h="47">
                      <a:moveTo>
                        <a:pt x="8" y="47"/>
                      </a:moveTo>
                      <a:cubicBezTo>
                        <a:pt x="4" y="47"/>
                        <a:pt x="0" y="44"/>
                        <a:pt x="0" y="39"/>
                      </a:cubicBezTo>
                      <a:cubicBezTo>
                        <a:pt x="0" y="8"/>
                        <a:pt x="0" y="8"/>
                        <a:pt x="0" y="8"/>
                      </a:cubicBezTo>
                      <a:cubicBezTo>
                        <a:pt x="0" y="4"/>
                        <a:pt x="4" y="0"/>
                        <a:pt x="8" y="0"/>
                      </a:cubicBezTo>
                      <a:cubicBezTo>
                        <a:pt x="12" y="0"/>
                        <a:pt x="16" y="4"/>
                        <a:pt x="16" y="8"/>
                      </a:cubicBezTo>
                      <a:cubicBezTo>
                        <a:pt x="16" y="39"/>
                        <a:pt x="16" y="39"/>
                        <a:pt x="16" y="39"/>
                      </a:cubicBezTo>
                      <a:cubicBezTo>
                        <a:pt x="16" y="44"/>
                        <a:pt x="12" y="47"/>
                        <a:pt x="8" y="4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59" name="Freeform 33"/>
                <p:cNvSpPr/>
                <p:nvPr/>
              </p:nvSpPr>
              <p:spPr bwMode="auto">
                <a:xfrm>
                  <a:off x="7062788" y="1562100"/>
                  <a:ext cx="39688" cy="123825"/>
                </a:xfrm>
                <a:custGeom>
                  <a:avLst/>
                  <a:gdLst>
                    <a:gd name="T0" fmla="*/ 21167 w 15"/>
                    <a:gd name="T1" fmla="*/ 123825 h 47"/>
                    <a:gd name="T2" fmla="*/ 0 w 15"/>
                    <a:gd name="T3" fmla="*/ 102748 h 47"/>
                    <a:gd name="T4" fmla="*/ 0 w 15"/>
                    <a:gd name="T5" fmla="*/ 21077 h 47"/>
                    <a:gd name="T6" fmla="*/ 21167 w 15"/>
                    <a:gd name="T7" fmla="*/ 0 h 47"/>
                    <a:gd name="T8" fmla="*/ 39688 w 15"/>
                    <a:gd name="T9" fmla="*/ 21077 h 47"/>
                    <a:gd name="T10" fmla="*/ 39688 w 15"/>
                    <a:gd name="T11" fmla="*/ 102748 h 47"/>
                    <a:gd name="T12" fmla="*/ 21167 w 15"/>
                    <a:gd name="T13" fmla="*/ 123825 h 4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 h="47">
                      <a:moveTo>
                        <a:pt x="8" y="47"/>
                      </a:moveTo>
                      <a:cubicBezTo>
                        <a:pt x="3" y="47"/>
                        <a:pt x="0" y="44"/>
                        <a:pt x="0" y="39"/>
                      </a:cubicBezTo>
                      <a:cubicBezTo>
                        <a:pt x="0" y="8"/>
                        <a:pt x="0" y="8"/>
                        <a:pt x="0" y="8"/>
                      </a:cubicBezTo>
                      <a:cubicBezTo>
                        <a:pt x="0" y="4"/>
                        <a:pt x="3" y="0"/>
                        <a:pt x="8" y="0"/>
                      </a:cubicBezTo>
                      <a:cubicBezTo>
                        <a:pt x="12" y="0"/>
                        <a:pt x="15" y="4"/>
                        <a:pt x="15" y="8"/>
                      </a:cubicBezTo>
                      <a:cubicBezTo>
                        <a:pt x="15" y="39"/>
                        <a:pt x="15" y="39"/>
                        <a:pt x="15" y="39"/>
                      </a:cubicBezTo>
                      <a:cubicBezTo>
                        <a:pt x="15" y="44"/>
                        <a:pt x="12" y="47"/>
                        <a:pt x="8" y="4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0" name="Freeform 34"/>
                <p:cNvSpPr/>
                <p:nvPr/>
              </p:nvSpPr>
              <p:spPr bwMode="auto">
                <a:xfrm>
                  <a:off x="7138988" y="1562100"/>
                  <a:ext cx="39688" cy="123825"/>
                </a:xfrm>
                <a:custGeom>
                  <a:avLst/>
                  <a:gdLst>
                    <a:gd name="T0" fmla="*/ 18521 w 15"/>
                    <a:gd name="T1" fmla="*/ 123825 h 47"/>
                    <a:gd name="T2" fmla="*/ 0 w 15"/>
                    <a:gd name="T3" fmla="*/ 102748 h 47"/>
                    <a:gd name="T4" fmla="*/ 0 w 15"/>
                    <a:gd name="T5" fmla="*/ 21077 h 47"/>
                    <a:gd name="T6" fmla="*/ 18521 w 15"/>
                    <a:gd name="T7" fmla="*/ 0 h 47"/>
                    <a:gd name="T8" fmla="*/ 39688 w 15"/>
                    <a:gd name="T9" fmla="*/ 21077 h 47"/>
                    <a:gd name="T10" fmla="*/ 39688 w 15"/>
                    <a:gd name="T11" fmla="*/ 102748 h 47"/>
                    <a:gd name="T12" fmla="*/ 18521 w 15"/>
                    <a:gd name="T13" fmla="*/ 123825 h 4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 h="47">
                      <a:moveTo>
                        <a:pt x="7" y="47"/>
                      </a:moveTo>
                      <a:cubicBezTo>
                        <a:pt x="3" y="47"/>
                        <a:pt x="0" y="44"/>
                        <a:pt x="0" y="39"/>
                      </a:cubicBezTo>
                      <a:cubicBezTo>
                        <a:pt x="0" y="8"/>
                        <a:pt x="0" y="8"/>
                        <a:pt x="0" y="8"/>
                      </a:cubicBezTo>
                      <a:cubicBezTo>
                        <a:pt x="0" y="4"/>
                        <a:pt x="3" y="0"/>
                        <a:pt x="7" y="0"/>
                      </a:cubicBezTo>
                      <a:cubicBezTo>
                        <a:pt x="12" y="0"/>
                        <a:pt x="15" y="4"/>
                        <a:pt x="15" y="8"/>
                      </a:cubicBezTo>
                      <a:cubicBezTo>
                        <a:pt x="15" y="39"/>
                        <a:pt x="15" y="39"/>
                        <a:pt x="15" y="39"/>
                      </a:cubicBezTo>
                      <a:cubicBezTo>
                        <a:pt x="15" y="44"/>
                        <a:pt x="12" y="47"/>
                        <a:pt x="7" y="4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1" name="Freeform 35"/>
                <p:cNvSpPr/>
                <p:nvPr/>
              </p:nvSpPr>
              <p:spPr bwMode="auto">
                <a:xfrm>
                  <a:off x="7212013" y="1562100"/>
                  <a:ext cx="42863" cy="123825"/>
                </a:xfrm>
                <a:custGeom>
                  <a:avLst/>
                  <a:gdLst>
                    <a:gd name="T0" fmla="*/ 21432 w 16"/>
                    <a:gd name="T1" fmla="*/ 123825 h 47"/>
                    <a:gd name="T2" fmla="*/ 0 w 16"/>
                    <a:gd name="T3" fmla="*/ 102748 h 47"/>
                    <a:gd name="T4" fmla="*/ 0 w 16"/>
                    <a:gd name="T5" fmla="*/ 21077 h 47"/>
                    <a:gd name="T6" fmla="*/ 21432 w 16"/>
                    <a:gd name="T7" fmla="*/ 0 h 47"/>
                    <a:gd name="T8" fmla="*/ 42863 w 16"/>
                    <a:gd name="T9" fmla="*/ 21077 h 47"/>
                    <a:gd name="T10" fmla="*/ 42863 w 16"/>
                    <a:gd name="T11" fmla="*/ 102748 h 47"/>
                    <a:gd name="T12" fmla="*/ 21432 w 16"/>
                    <a:gd name="T13" fmla="*/ 123825 h 4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 h="47">
                      <a:moveTo>
                        <a:pt x="8" y="47"/>
                      </a:moveTo>
                      <a:cubicBezTo>
                        <a:pt x="4" y="47"/>
                        <a:pt x="0" y="44"/>
                        <a:pt x="0" y="39"/>
                      </a:cubicBezTo>
                      <a:cubicBezTo>
                        <a:pt x="0" y="8"/>
                        <a:pt x="0" y="8"/>
                        <a:pt x="0" y="8"/>
                      </a:cubicBezTo>
                      <a:cubicBezTo>
                        <a:pt x="0" y="4"/>
                        <a:pt x="4" y="0"/>
                        <a:pt x="8" y="0"/>
                      </a:cubicBezTo>
                      <a:cubicBezTo>
                        <a:pt x="12" y="0"/>
                        <a:pt x="16" y="4"/>
                        <a:pt x="16" y="8"/>
                      </a:cubicBezTo>
                      <a:cubicBezTo>
                        <a:pt x="16" y="39"/>
                        <a:pt x="16" y="39"/>
                        <a:pt x="16" y="39"/>
                      </a:cubicBezTo>
                      <a:cubicBezTo>
                        <a:pt x="16" y="44"/>
                        <a:pt x="12" y="47"/>
                        <a:pt x="8" y="4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2" name="Freeform 36"/>
                <p:cNvSpPr/>
                <p:nvPr/>
              </p:nvSpPr>
              <p:spPr bwMode="auto">
                <a:xfrm>
                  <a:off x="7010400" y="1422400"/>
                  <a:ext cx="220663" cy="66675"/>
                </a:xfrm>
                <a:custGeom>
                  <a:avLst/>
                  <a:gdLst>
                    <a:gd name="T0" fmla="*/ 220663 w 84"/>
                    <a:gd name="T1" fmla="*/ 66675 h 25"/>
                    <a:gd name="T2" fmla="*/ 136601 w 84"/>
                    <a:gd name="T3" fmla="*/ 10668 h 25"/>
                    <a:gd name="T4" fmla="*/ 84062 w 84"/>
                    <a:gd name="T5" fmla="*/ 10668 h 25"/>
                    <a:gd name="T6" fmla="*/ 47285 w 84"/>
                    <a:gd name="T7" fmla="*/ 34671 h 25"/>
                    <a:gd name="T8" fmla="*/ 0 w 84"/>
                    <a:gd name="T9" fmla="*/ 66675 h 25"/>
                    <a:gd name="T10" fmla="*/ 220663 w 84"/>
                    <a:gd name="T11" fmla="*/ 66675 h 2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4" h="25">
                      <a:moveTo>
                        <a:pt x="84" y="25"/>
                      </a:moveTo>
                      <a:cubicBezTo>
                        <a:pt x="52" y="4"/>
                        <a:pt x="52" y="4"/>
                        <a:pt x="52" y="4"/>
                      </a:cubicBezTo>
                      <a:cubicBezTo>
                        <a:pt x="46" y="0"/>
                        <a:pt x="38" y="0"/>
                        <a:pt x="32" y="4"/>
                      </a:cubicBezTo>
                      <a:cubicBezTo>
                        <a:pt x="18" y="13"/>
                        <a:pt x="18" y="13"/>
                        <a:pt x="18" y="13"/>
                      </a:cubicBezTo>
                      <a:cubicBezTo>
                        <a:pt x="0" y="25"/>
                        <a:pt x="0" y="25"/>
                        <a:pt x="0" y="25"/>
                      </a:cubicBezTo>
                      <a:lnTo>
                        <a:pt x="84" y="2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3" name="Freeform 37"/>
                <p:cNvSpPr/>
                <p:nvPr/>
              </p:nvSpPr>
              <p:spPr bwMode="auto">
                <a:xfrm>
                  <a:off x="6962775" y="1509713"/>
                  <a:ext cx="315913" cy="41275"/>
                </a:xfrm>
                <a:custGeom>
                  <a:avLst/>
                  <a:gdLst>
                    <a:gd name="T0" fmla="*/ 315913 w 120"/>
                    <a:gd name="T1" fmla="*/ 20638 h 16"/>
                    <a:gd name="T2" fmla="*/ 294852 w 120"/>
                    <a:gd name="T3" fmla="*/ 41275 h 16"/>
                    <a:gd name="T4" fmla="*/ 21061 w 120"/>
                    <a:gd name="T5" fmla="*/ 41275 h 16"/>
                    <a:gd name="T6" fmla="*/ 0 w 120"/>
                    <a:gd name="T7" fmla="*/ 20638 h 16"/>
                    <a:gd name="T8" fmla="*/ 21061 w 120"/>
                    <a:gd name="T9" fmla="*/ 0 h 16"/>
                    <a:gd name="T10" fmla="*/ 294852 w 120"/>
                    <a:gd name="T11" fmla="*/ 0 h 16"/>
                    <a:gd name="T12" fmla="*/ 315913 w 120"/>
                    <a:gd name="T13" fmla="*/ 20638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0" h="16">
                      <a:moveTo>
                        <a:pt x="120" y="8"/>
                      </a:moveTo>
                      <a:cubicBezTo>
                        <a:pt x="120" y="12"/>
                        <a:pt x="116" y="16"/>
                        <a:pt x="112" y="16"/>
                      </a:cubicBezTo>
                      <a:cubicBezTo>
                        <a:pt x="8" y="16"/>
                        <a:pt x="8" y="16"/>
                        <a:pt x="8" y="16"/>
                      </a:cubicBezTo>
                      <a:cubicBezTo>
                        <a:pt x="4" y="16"/>
                        <a:pt x="0" y="12"/>
                        <a:pt x="0" y="8"/>
                      </a:cubicBezTo>
                      <a:cubicBezTo>
                        <a:pt x="0" y="3"/>
                        <a:pt x="4" y="0"/>
                        <a:pt x="8" y="0"/>
                      </a:cubicBezTo>
                      <a:cubicBezTo>
                        <a:pt x="112" y="0"/>
                        <a:pt x="112" y="0"/>
                        <a:pt x="112" y="0"/>
                      </a:cubicBezTo>
                      <a:cubicBezTo>
                        <a:pt x="116" y="0"/>
                        <a:pt x="120" y="3"/>
                        <a:pt x="120" y="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grpSp>
          <p:sp>
            <p:nvSpPr>
              <p:cNvPr id="56" name="文本框 226"/>
              <p:cNvSpPr txBox="1">
                <a:spLocks noChangeArrowheads="1"/>
              </p:cNvSpPr>
              <p:nvPr/>
            </p:nvSpPr>
            <p:spPr bwMode="auto">
              <a:xfrm>
                <a:off x="3203466" y="2270284"/>
                <a:ext cx="899175" cy="297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2585" tIns="36293" rIns="72585" bIns="36293">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r>
                  <a:rPr lang="zh-CN" altLang="en-US" sz="1600" dirty="0">
                    <a:solidFill>
                      <a:schemeClr val="bg1"/>
                    </a:solidFill>
                    <a:latin typeface="微软雅黑" panose="020B0503020204020204" pitchFamily="34" charset="-122"/>
                    <a:cs typeface="Arial Unicode MS" pitchFamily="34" charset="-122"/>
                  </a:rPr>
                  <a:t>加入标题</a:t>
                </a:r>
              </a:p>
            </p:txBody>
          </p:sp>
        </p:grpSp>
        <p:grpSp>
          <p:nvGrpSpPr>
            <p:cNvPr id="9" name="组合 8"/>
            <p:cNvGrpSpPr/>
            <p:nvPr/>
          </p:nvGrpSpPr>
          <p:grpSpPr>
            <a:xfrm>
              <a:off x="4983715" y="1011377"/>
              <a:ext cx="1778541" cy="2040255"/>
              <a:chOff x="4983715" y="1011377"/>
              <a:chExt cx="1778541" cy="2040255"/>
            </a:xfrm>
          </p:grpSpPr>
          <p:sp>
            <p:nvSpPr>
              <p:cNvPr id="46" name="任意多边形 46"/>
              <p:cNvSpPr/>
              <p:nvPr/>
            </p:nvSpPr>
            <p:spPr>
              <a:xfrm flipH="1" flipV="1">
                <a:off x="4983715" y="1011377"/>
                <a:ext cx="1778541" cy="2040255"/>
              </a:xfrm>
              <a:custGeom>
                <a:avLst/>
                <a:gdLst>
                  <a:gd name="connsiteX0" fmla="*/ 0 w 2232000"/>
                  <a:gd name="connsiteY0" fmla="*/ 2335309 h 2590940"/>
                  <a:gd name="connsiteX1" fmla="*/ 0 w 2232000"/>
                  <a:gd name="connsiteY1" fmla="*/ 614571 h 2590940"/>
                  <a:gd name="connsiteX2" fmla="*/ 255630 w 2232000"/>
                  <a:gd name="connsiteY2" fmla="*/ 358940 h 2590940"/>
                  <a:gd name="connsiteX3" fmla="*/ 907815 w 2232000"/>
                  <a:gd name="connsiteY3" fmla="*/ 358940 h 2590940"/>
                  <a:gd name="connsiteX4" fmla="*/ 1116000 w 2232000"/>
                  <a:gd name="connsiteY4" fmla="*/ 0 h 2590940"/>
                  <a:gd name="connsiteX5" fmla="*/ 1324185 w 2232000"/>
                  <a:gd name="connsiteY5" fmla="*/ 358940 h 2590940"/>
                  <a:gd name="connsiteX6" fmla="*/ 1976369 w 2232000"/>
                  <a:gd name="connsiteY6" fmla="*/ 358940 h 2590940"/>
                  <a:gd name="connsiteX7" fmla="*/ 2232000 w 2232000"/>
                  <a:gd name="connsiteY7" fmla="*/ 614571 h 2590940"/>
                  <a:gd name="connsiteX8" fmla="*/ 2232000 w 2232000"/>
                  <a:gd name="connsiteY8" fmla="*/ 2335309 h 2590940"/>
                  <a:gd name="connsiteX9" fmla="*/ 1976369 w 2232000"/>
                  <a:gd name="connsiteY9" fmla="*/ 2590940 h 2590940"/>
                  <a:gd name="connsiteX10" fmla="*/ 255630 w 2232000"/>
                  <a:gd name="connsiteY10" fmla="*/ 2590940 h 2590940"/>
                  <a:gd name="connsiteX11" fmla="*/ 0 w 2232000"/>
                  <a:gd name="connsiteY11" fmla="*/ 2335309 h 2590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32000" h="2590940">
                    <a:moveTo>
                      <a:pt x="0" y="2335309"/>
                    </a:moveTo>
                    <a:lnTo>
                      <a:pt x="0" y="614571"/>
                    </a:lnTo>
                    <a:cubicBezTo>
                      <a:pt x="0" y="473390"/>
                      <a:pt x="114449" y="358940"/>
                      <a:pt x="255630" y="358940"/>
                    </a:cubicBezTo>
                    <a:lnTo>
                      <a:pt x="907815" y="358940"/>
                    </a:lnTo>
                    <a:lnTo>
                      <a:pt x="1116000" y="0"/>
                    </a:lnTo>
                    <a:lnTo>
                      <a:pt x="1324185" y="358940"/>
                    </a:lnTo>
                    <a:lnTo>
                      <a:pt x="1976369" y="358940"/>
                    </a:lnTo>
                    <a:cubicBezTo>
                      <a:pt x="2117550" y="358940"/>
                      <a:pt x="2232000" y="473390"/>
                      <a:pt x="2232000" y="614571"/>
                    </a:cubicBezTo>
                    <a:lnTo>
                      <a:pt x="2232000" y="2335309"/>
                    </a:lnTo>
                    <a:cubicBezTo>
                      <a:pt x="2232000" y="2476490"/>
                      <a:pt x="2117550" y="2590940"/>
                      <a:pt x="1976369" y="2590940"/>
                    </a:cubicBezTo>
                    <a:lnTo>
                      <a:pt x="255630" y="2590940"/>
                    </a:lnTo>
                    <a:cubicBezTo>
                      <a:pt x="114449" y="2590940"/>
                      <a:pt x="0" y="2476490"/>
                      <a:pt x="0" y="2335309"/>
                    </a:cubicBezTo>
                    <a:close/>
                  </a:path>
                </a:pathLst>
              </a:custGeom>
              <a:solidFill>
                <a:srgbClr val="C00000"/>
              </a:solidFill>
              <a:ln w="22225">
                <a:noFill/>
              </a:ln>
            </p:spPr>
            <p:style>
              <a:lnRef idx="2">
                <a:schemeClr val="accent1">
                  <a:shade val="50000"/>
                </a:schemeClr>
              </a:lnRef>
              <a:fillRef idx="1">
                <a:schemeClr val="accent1"/>
              </a:fillRef>
              <a:effectRef idx="0">
                <a:schemeClr val="accent1"/>
              </a:effectRef>
              <a:fontRef idx="minor">
                <a:schemeClr val="lt1"/>
              </a:fontRef>
            </p:style>
            <p:txBody>
              <a:bodyPr lIns="72585" tIns="36293" rIns="72585" bIns="36293" anchor="ctr"/>
              <a:lstStyle/>
              <a:p>
                <a:pPr algn="ctr" fontAlgn="auto">
                  <a:spcBef>
                    <a:spcPts val="0"/>
                  </a:spcBef>
                  <a:spcAft>
                    <a:spcPts val="0"/>
                  </a:spcAft>
                  <a:defRPr/>
                </a:pPr>
                <a:endParaRPr lang="zh-CN" altLang="en-US">
                  <a:latin typeface="微软雅黑" panose="020B0503020204020204" pitchFamily="34" charset="-122"/>
                  <a:ea typeface="微软雅黑" panose="020B0503020204020204" pitchFamily="34" charset="-122"/>
                </a:endParaRPr>
              </a:p>
            </p:txBody>
          </p:sp>
          <p:grpSp>
            <p:nvGrpSpPr>
              <p:cNvPr id="47" name="组合 193"/>
              <p:cNvGrpSpPr/>
              <p:nvPr/>
            </p:nvGrpSpPr>
            <p:grpSpPr bwMode="auto">
              <a:xfrm>
                <a:off x="5557151" y="1782723"/>
                <a:ext cx="431661" cy="356295"/>
                <a:chOff x="9478963" y="1489075"/>
                <a:chExt cx="307975" cy="257176"/>
              </a:xfrm>
            </p:grpSpPr>
            <p:sp>
              <p:nvSpPr>
                <p:cNvPr id="49" name="Freeform 26"/>
                <p:cNvSpPr/>
                <p:nvPr/>
              </p:nvSpPr>
              <p:spPr bwMode="auto">
                <a:xfrm>
                  <a:off x="9478963" y="1706563"/>
                  <a:ext cx="307975" cy="39688"/>
                </a:xfrm>
                <a:custGeom>
                  <a:avLst/>
                  <a:gdLst>
                    <a:gd name="T0" fmla="*/ 307975 w 118"/>
                    <a:gd name="T1" fmla="*/ 18521 h 15"/>
                    <a:gd name="T2" fmla="*/ 287095 w 118"/>
                    <a:gd name="T3" fmla="*/ 39688 h 15"/>
                    <a:gd name="T4" fmla="*/ 18270 w 118"/>
                    <a:gd name="T5" fmla="*/ 39688 h 15"/>
                    <a:gd name="T6" fmla="*/ 0 w 118"/>
                    <a:gd name="T7" fmla="*/ 18521 h 15"/>
                    <a:gd name="T8" fmla="*/ 18270 w 118"/>
                    <a:gd name="T9" fmla="*/ 0 h 15"/>
                    <a:gd name="T10" fmla="*/ 287095 w 118"/>
                    <a:gd name="T11" fmla="*/ 0 h 15"/>
                    <a:gd name="T12" fmla="*/ 307975 w 118"/>
                    <a:gd name="T13" fmla="*/ 18521 h 1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8" h="15">
                      <a:moveTo>
                        <a:pt x="118" y="7"/>
                      </a:moveTo>
                      <a:cubicBezTo>
                        <a:pt x="118" y="12"/>
                        <a:pt x="115" y="15"/>
                        <a:pt x="110" y="15"/>
                      </a:cubicBezTo>
                      <a:cubicBezTo>
                        <a:pt x="7" y="15"/>
                        <a:pt x="7" y="15"/>
                        <a:pt x="7" y="15"/>
                      </a:cubicBezTo>
                      <a:cubicBezTo>
                        <a:pt x="3" y="15"/>
                        <a:pt x="0" y="12"/>
                        <a:pt x="0" y="7"/>
                      </a:cubicBezTo>
                      <a:cubicBezTo>
                        <a:pt x="0" y="3"/>
                        <a:pt x="3" y="0"/>
                        <a:pt x="7" y="0"/>
                      </a:cubicBezTo>
                      <a:cubicBezTo>
                        <a:pt x="110" y="0"/>
                        <a:pt x="110" y="0"/>
                        <a:pt x="110" y="0"/>
                      </a:cubicBezTo>
                      <a:cubicBezTo>
                        <a:pt x="115" y="0"/>
                        <a:pt x="118" y="3"/>
                        <a:pt x="118" y="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50" name="Freeform 27"/>
                <p:cNvSpPr/>
                <p:nvPr/>
              </p:nvSpPr>
              <p:spPr bwMode="auto">
                <a:xfrm>
                  <a:off x="9504363" y="1562100"/>
                  <a:ext cx="41275" cy="123825"/>
                </a:xfrm>
                <a:custGeom>
                  <a:avLst/>
                  <a:gdLst>
                    <a:gd name="T0" fmla="*/ 20638 w 16"/>
                    <a:gd name="T1" fmla="*/ 123825 h 47"/>
                    <a:gd name="T2" fmla="*/ 0 w 16"/>
                    <a:gd name="T3" fmla="*/ 102748 h 47"/>
                    <a:gd name="T4" fmla="*/ 0 w 16"/>
                    <a:gd name="T5" fmla="*/ 21077 h 47"/>
                    <a:gd name="T6" fmla="*/ 20638 w 16"/>
                    <a:gd name="T7" fmla="*/ 0 h 47"/>
                    <a:gd name="T8" fmla="*/ 41275 w 16"/>
                    <a:gd name="T9" fmla="*/ 21077 h 47"/>
                    <a:gd name="T10" fmla="*/ 41275 w 16"/>
                    <a:gd name="T11" fmla="*/ 102748 h 47"/>
                    <a:gd name="T12" fmla="*/ 20638 w 16"/>
                    <a:gd name="T13" fmla="*/ 123825 h 4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 h="47">
                      <a:moveTo>
                        <a:pt x="8" y="47"/>
                      </a:moveTo>
                      <a:cubicBezTo>
                        <a:pt x="4" y="47"/>
                        <a:pt x="0" y="44"/>
                        <a:pt x="0" y="39"/>
                      </a:cubicBezTo>
                      <a:cubicBezTo>
                        <a:pt x="0" y="8"/>
                        <a:pt x="0" y="8"/>
                        <a:pt x="0" y="8"/>
                      </a:cubicBezTo>
                      <a:cubicBezTo>
                        <a:pt x="0" y="4"/>
                        <a:pt x="4" y="0"/>
                        <a:pt x="8" y="0"/>
                      </a:cubicBezTo>
                      <a:cubicBezTo>
                        <a:pt x="12" y="0"/>
                        <a:pt x="16" y="4"/>
                        <a:pt x="16" y="8"/>
                      </a:cubicBezTo>
                      <a:cubicBezTo>
                        <a:pt x="16" y="39"/>
                        <a:pt x="16" y="39"/>
                        <a:pt x="16" y="39"/>
                      </a:cubicBezTo>
                      <a:cubicBezTo>
                        <a:pt x="16" y="44"/>
                        <a:pt x="12" y="47"/>
                        <a:pt x="8" y="4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51" name="Freeform 28"/>
                <p:cNvSpPr/>
                <p:nvPr/>
              </p:nvSpPr>
              <p:spPr bwMode="auto">
                <a:xfrm>
                  <a:off x="9577388" y="1525588"/>
                  <a:ext cx="42863" cy="160338"/>
                </a:xfrm>
                <a:custGeom>
                  <a:avLst/>
                  <a:gdLst>
                    <a:gd name="T0" fmla="*/ 21432 w 16"/>
                    <a:gd name="T1" fmla="*/ 160338 h 61"/>
                    <a:gd name="T2" fmla="*/ 0 w 16"/>
                    <a:gd name="T3" fmla="*/ 139310 h 61"/>
                    <a:gd name="T4" fmla="*/ 0 w 16"/>
                    <a:gd name="T5" fmla="*/ 21028 h 61"/>
                    <a:gd name="T6" fmla="*/ 21432 w 16"/>
                    <a:gd name="T7" fmla="*/ 0 h 61"/>
                    <a:gd name="T8" fmla="*/ 42863 w 16"/>
                    <a:gd name="T9" fmla="*/ 21028 h 61"/>
                    <a:gd name="T10" fmla="*/ 42863 w 16"/>
                    <a:gd name="T11" fmla="*/ 139310 h 61"/>
                    <a:gd name="T12" fmla="*/ 21432 w 16"/>
                    <a:gd name="T13" fmla="*/ 160338 h 6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 h="61">
                      <a:moveTo>
                        <a:pt x="8" y="61"/>
                      </a:moveTo>
                      <a:cubicBezTo>
                        <a:pt x="3" y="61"/>
                        <a:pt x="0" y="58"/>
                        <a:pt x="0" y="53"/>
                      </a:cubicBezTo>
                      <a:cubicBezTo>
                        <a:pt x="0" y="8"/>
                        <a:pt x="0" y="8"/>
                        <a:pt x="0" y="8"/>
                      </a:cubicBezTo>
                      <a:cubicBezTo>
                        <a:pt x="0" y="4"/>
                        <a:pt x="3" y="0"/>
                        <a:pt x="8" y="0"/>
                      </a:cubicBezTo>
                      <a:cubicBezTo>
                        <a:pt x="12" y="0"/>
                        <a:pt x="16" y="4"/>
                        <a:pt x="16" y="8"/>
                      </a:cubicBezTo>
                      <a:cubicBezTo>
                        <a:pt x="16" y="53"/>
                        <a:pt x="16" y="53"/>
                        <a:pt x="16" y="53"/>
                      </a:cubicBezTo>
                      <a:cubicBezTo>
                        <a:pt x="16" y="58"/>
                        <a:pt x="12" y="61"/>
                        <a:pt x="8" y="6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52" name="Freeform 29"/>
                <p:cNvSpPr/>
                <p:nvPr/>
              </p:nvSpPr>
              <p:spPr bwMode="auto">
                <a:xfrm>
                  <a:off x="9652000" y="1489075"/>
                  <a:ext cx="38100" cy="196850"/>
                </a:xfrm>
                <a:custGeom>
                  <a:avLst/>
                  <a:gdLst>
                    <a:gd name="T0" fmla="*/ 20320 w 15"/>
                    <a:gd name="T1" fmla="*/ 196850 h 75"/>
                    <a:gd name="T2" fmla="*/ 0 w 15"/>
                    <a:gd name="T3" fmla="*/ 175853 h 75"/>
                    <a:gd name="T4" fmla="*/ 0 w 15"/>
                    <a:gd name="T5" fmla="*/ 20997 h 75"/>
                    <a:gd name="T6" fmla="*/ 20320 w 15"/>
                    <a:gd name="T7" fmla="*/ 0 h 75"/>
                    <a:gd name="T8" fmla="*/ 38100 w 15"/>
                    <a:gd name="T9" fmla="*/ 20997 h 75"/>
                    <a:gd name="T10" fmla="*/ 38100 w 15"/>
                    <a:gd name="T11" fmla="*/ 175853 h 75"/>
                    <a:gd name="T12" fmla="*/ 20320 w 15"/>
                    <a:gd name="T13" fmla="*/ 196850 h 7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 h="75">
                      <a:moveTo>
                        <a:pt x="8" y="75"/>
                      </a:moveTo>
                      <a:cubicBezTo>
                        <a:pt x="3" y="75"/>
                        <a:pt x="0" y="72"/>
                        <a:pt x="0" y="67"/>
                      </a:cubicBezTo>
                      <a:cubicBezTo>
                        <a:pt x="0" y="8"/>
                        <a:pt x="0" y="8"/>
                        <a:pt x="0" y="8"/>
                      </a:cubicBezTo>
                      <a:cubicBezTo>
                        <a:pt x="0" y="3"/>
                        <a:pt x="3" y="0"/>
                        <a:pt x="8" y="0"/>
                      </a:cubicBezTo>
                      <a:cubicBezTo>
                        <a:pt x="12" y="0"/>
                        <a:pt x="15" y="3"/>
                        <a:pt x="15" y="8"/>
                      </a:cubicBezTo>
                      <a:cubicBezTo>
                        <a:pt x="15" y="67"/>
                        <a:pt x="15" y="67"/>
                        <a:pt x="15" y="67"/>
                      </a:cubicBezTo>
                      <a:cubicBezTo>
                        <a:pt x="15" y="72"/>
                        <a:pt x="12" y="75"/>
                        <a:pt x="8" y="7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53" name="Freeform 30"/>
                <p:cNvSpPr/>
                <p:nvPr/>
              </p:nvSpPr>
              <p:spPr bwMode="auto">
                <a:xfrm>
                  <a:off x="9725025" y="1498600"/>
                  <a:ext cx="39688" cy="187325"/>
                </a:xfrm>
                <a:custGeom>
                  <a:avLst/>
                  <a:gdLst>
                    <a:gd name="T0" fmla="*/ 18521 w 15"/>
                    <a:gd name="T1" fmla="*/ 187325 h 71"/>
                    <a:gd name="T2" fmla="*/ 0 w 15"/>
                    <a:gd name="T3" fmla="*/ 166218 h 71"/>
                    <a:gd name="T4" fmla="*/ 0 w 15"/>
                    <a:gd name="T5" fmla="*/ 21107 h 71"/>
                    <a:gd name="T6" fmla="*/ 18521 w 15"/>
                    <a:gd name="T7" fmla="*/ 0 h 71"/>
                    <a:gd name="T8" fmla="*/ 39688 w 15"/>
                    <a:gd name="T9" fmla="*/ 21107 h 71"/>
                    <a:gd name="T10" fmla="*/ 39688 w 15"/>
                    <a:gd name="T11" fmla="*/ 166218 h 71"/>
                    <a:gd name="T12" fmla="*/ 18521 w 15"/>
                    <a:gd name="T13" fmla="*/ 187325 h 7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 h="71">
                      <a:moveTo>
                        <a:pt x="7" y="71"/>
                      </a:moveTo>
                      <a:cubicBezTo>
                        <a:pt x="3" y="71"/>
                        <a:pt x="0" y="68"/>
                        <a:pt x="0" y="63"/>
                      </a:cubicBezTo>
                      <a:cubicBezTo>
                        <a:pt x="0" y="8"/>
                        <a:pt x="0" y="8"/>
                        <a:pt x="0" y="8"/>
                      </a:cubicBezTo>
                      <a:cubicBezTo>
                        <a:pt x="0" y="3"/>
                        <a:pt x="3" y="0"/>
                        <a:pt x="7" y="0"/>
                      </a:cubicBezTo>
                      <a:cubicBezTo>
                        <a:pt x="12" y="0"/>
                        <a:pt x="15" y="3"/>
                        <a:pt x="15" y="8"/>
                      </a:cubicBezTo>
                      <a:cubicBezTo>
                        <a:pt x="15" y="63"/>
                        <a:pt x="15" y="63"/>
                        <a:pt x="15" y="63"/>
                      </a:cubicBezTo>
                      <a:cubicBezTo>
                        <a:pt x="15" y="68"/>
                        <a:pt x="12" y="71"/>
                        <a:pt x="7" y="7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grpSp>
          <p:sp>
            <p:nvSpPr>
              <p:cNvPr id="48" name="文本框 227"/>
              <p:cNvSpPr txBox="1">
                <a:spLocks noChangeArrowheads="1"/>
              </p:cNvSpPr>
              <p:nvPr/>
            </p:nvSpPr>
            <p:spPr bwMode="auto">
              <a:xfrm>
                <a:off x="5345310" y="2270284"/>
                <a:ext cx="899175" cy="297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2585" tIns="36293" rIns="72585" bIns="36293">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r>
                  <a:rPr lang="zh-CN" altLang="en-US" sz="1600" dirty="0">
                    <a:solidFill>
                      <a:schemeClr val="bg1"/>
                    </a:solidFill>
                    <a:latin typeface="微软雅黑" panose="020B0503020204020204" pitchFamily="34" charset="-122"/>
                    <a:cs typeface="Arial Unicode MS" pitchFamily="34" charset="-122"/>
                  </a:rPr>
                  <a:t>加入标题</a:t>
                </a:r>
              </a:p>
            </p:txBody>
          </p:sp>
        </p:grpSp>
        <p:grpSp>
          <p:nvGrpSpPr>
            <p:cNvPr id="10" name="组合 9"/>
            <p:cNvGrpSpPr/>
            <p:nvPr/>
          </p:nvGrpSpPr>
          <p:grpSpPr>
            <a:xfrm>
              <a:off x="2810223" y="2814102"/>
              <a:ext cx="1779807" cy="2040255"/>
              <a:chOff x="2810223" y="2814102"/>
              <a:chExt cx="1779807" cy="2040255"/>
            </a:xfrm>
          </p:grpSpPr>
          <p:sp>
            <p:nvSpPr>
              <p:cNvPr id="33" name="任意多边形 33"/>
              <p:cNvSpPr/>
              <p:nvPr/>
            </p:nvSpPr>
            <p:spPr>
              <a:xfrm flipH="1">
                <a:off x="2810223" y="2814102"/>
                <a:ext cx="1779807" cy="2040255"/>
              </a:xfrm>
              <a:custGeom>
                <a:avLst/>
                <a:gdLst>
                  <a:gd name="connsiteX0" fmla="*/ 0 w 2232000"/>
                  <a:gd name="connsiteY0" fmla="*/ 2335309 h 2590940"/>
                  <a:gd name="connsiteX1" fmla="*/ 0 w 2232000"/>
                  <a:gd name="connsiteY1" fmla="*/ 614571 h 2590940"/>
                  <a:gd name="connsiteX2" fmla="*/ 255630 w 2232000"/>
                  <a:gd name="connsiteY2" fmla="*/ 358940 h 2590940"/>
                  <a:gd name="connsiteX3" fmla="*/ 907815 w 2232000"/>
                  <a:gd name="connsiteY3" fmla="*/ 358940 h 2590940"/>
                  <a:gd name="connsiteX4" fmla="*/ 1116000 w 2232000"/>
                  <a:gd name="connsiteY4" fmla="*/ 0 h 2590940"/>
                  <a:gd name="connsiteX5" fmla="*/ 1324185 w 2232000"/>
                  <a:gd name="connsiteY5" fmla="*/ 358940 h 2590940"/>
                  <a:gd name="connsiteX6" fmla="*/ 1976369 w 2232000"/>
                  <a:gd name="connsiteY6" fmla="*/ 358940 h 2590940"/>
                  <a:gd name="connsiteX7" fmla="*/ 2232000 w 2232000"/>
                  <a:gd name="connsiteY7" fmla="*/ 614571 h 2590940"/>
                  <a:gd name="connsiteX8" fmla="*/ 2232000 w 2232000"/>
                  <a:gd name="connsiteY8" fmla="*/ 2335309 h 2590940"/>
                  <a:gd name="connsiteX9" fmla="*/ 1976369 w 2232000"/>
                  <a:gd name="connsiteY9" fmla="*/ 2590940 h 2590940"/>
                  <a:gd name="connsiteX10" fmla="*/ 255630 w 2232000"/>
                  <a:gd name="connsiteY10" fmla="*/ 2590940 h 2590940"/>
                  <a:gd name="connsiteX11" fmla="*/ 0 w 2232000"/>
                  <a:gd name="connsiteY11" fmla="*/ 2335309 h 2590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32000" h="2590940">
                    <a:moveTo>
                      <a:pt x="0" y="2335309"/>
                    </a:moveTo>
                    <a:lnTo>
                      <a:pt x="0" y="614571"/>
                    </a:lnTo>
                    <a:cubicBezTo>
                      <a:pt x="0" y="473390"/>
                      <a:pt x="114449" y="358940"/>
                      <a:pt x="255630" y="358940"/>
                    </a:cubicBezTo>
                    <a:lnTo>
                      <a:pt x="907815" y="358940"/>
                    </a:lnTo>
                    <a:lnTo>
                      <a:pt x="1116000" y="0"/>
                    </a:lnTo>
                    <a:lnTo>
                      <a:pt x="1324185" y="358940"/>
                    </a:lnTo>
                    <a:lnTo>
                      <a:pt x="1976369" y="358940"/>
                    </a:lnTo>
                    <a:cubicBezTo>
                      <a:pt x="2117550" y="358940"/>
                      <a:pt x="2232000" y="473390"/>
                      <a:pt x="2232000" y="614571"/>
                    </a:cubicBezTo>
                    <a:lnTo>
                      <a:pt x="2232000" y="2335309"/>
                    </a:lnTo>
                    <a:cubicBezTo>
                      <a:pt x="2232000" y="2476490"/>
                      <a:pt x="2117550" y="2590940"/>
                      <a:pt x="1976369" y="2590940"/>
                    </a:cubicBezTo>
                    <a:lnTo>
                      <a:pt x="255630" y="2590940"/>
                    </a:lnTo>
                    <a:cubicBezTo>
                      <a:pt x="114449" y="2590940"/>
                      <a:pt x="0" y="2476490"/>
                      <a:pt x="0" y="2335309"/>
                    </a:cubicBezTo>
                    <a:close/>
                  </a:path>
                </a:pathLst>
              </a:custGeom>
              <a:solidFill>
                <a:srgbClr val="C00000"/>
              </a:solidFill>
              <a:ln w="22225">
                <a:noFill/>
              </a:ln>
            </p:spPr>
            <p:style>
              <a:lnRef idx="2">
                <a:schemeClr val="accent1">
                  <a:shade val="50000"/>
                </a:schemeClr>
              </a:lnRef>
              <a:fillRef idx="1">
                <a:schemeClr val="accent1"/>
              </a:fillRef>
              <a:effectRef idx="0">
                <a:schemeClr val="accent1"/>
              </a:effectRef>
              <a:fontRef idx="minor">
                <a:schemeClr val="lt1"/>
              </a:fontRef>
            </p:style>
            <p:txBody>
              <a:bodyPr lIns="72585" tIns="36293" rIns="72585" bIns="36293" anchor="ctr"/>
              <a:lstStyle/>
              <a:p>
                <a:pPr algn="ctr" fontAlgn="auto">
                  <a:spcBef>
                    <a:spcPts val="0"/>
                  </a:spcBef>
                  <a:spcAft>
                    <a:spcPts val="0"/>
                  </a:spcAft>
                  <a:defRPr/>
                </a:pPr>
                <a:endParaRPr lang="zh-CN" altLang="en-US">
                  <a:latin typeface="微软雅黑" panose="020B0503020204020204" pitchFamily="34" charset="-122"/>
                  <a:ea typeface="微软雅黑" panose="020B0503020204020204" pitchFamily="34" charset="-122"/>
                </a:endParaRPr>
              </a:p>
            </p:txBody>
          </p:sp>
          <p:grpSp>
            <p:nvGrpSpPr>
              <p:cNvPr id="34" name="组合 207"/>
              <p:cNvGrpSpPr/>
              <p:nvPr/>
            </p:nvGrpSpPr>
            <p:grpSpPr bwMode="auto">
              <a:xfrm>
                <a:off x="3450751" y="3914240"/>
                <a:ext cx="596223" cy="418802"/>
                <a:chOff x="6934200" y="4259263"/>
                <a:chExt cx="373063" cy="265113"/>
              </a:xfrm>
            </p:grpSpPr>
            <p:sp>
              <p:nvSpPr>
                <p:cNvPr id="36" name="Oval 38"/>
                <p:cNvSpPr>
                  <a:spLocks noChangeArrowheads="1"/>
                </p:cNvSpPr>
                <p:nvPr/>
              </p:nvSpPr>
              <p:spPr bwMode="auto">
                <a:xfrm>
                  <a:off x="7094538" y="4395788"/>
                  <a:ext cx="52388" cy="52388"/>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endParaRPr lang="zh-CN" altLang="en-US">
                    <a:latin typeface="微软雅黑" panose="020B0503020204020204" pitchFamily="34" charset="-122"/>
                  </a:endParaRPr>
                </a:p>
              </p:txBody>
            </p:sp>
            <p:sp>
              <p:nvSpPr>
                <p:cNvPr id="37" name="Freeform 39"/>
                <p:cNvSpPr/>
                <p:nvPr/>
              </p:nvSpPr>
              <p:spPr bwMode="auto">
                <a:xfrm>
                  <a:off x="7073900" y="4449763"/>
                  <a:ext cx="93663" cy="74613"/>
                </a:xfrm>
                <a:custGeom>
                  <a:avLst/>
                  <a:gdLst>
                    <a:gd name="T0" fmla="*/ 70247 w 36"/>
                    <a:gd name="T1" fmla="*/ 0 h 28"/>
                    <a:gd name="T2" fmla="*/ 46832 w 36"/>
                    <a:gd name="T3" fmla="*/ 29312 h 28"/>
                    <a:gd name="T4" fmla="*/ 23416 w 36"/>
                    <a:gd name="T5" fmla="*/ 0 h 28"/>
                    <a:gd name="T6" fmla="*/ 0 w 36"/>
                    <a:gd name="T7" fmla="*/ 47966 h 28"/>
                    <a:gd name="T8" fmla="*/ 2602 w 36"/>
                    <a:gd name="T9" fmla="*/ 69284 h 28"/>
                    <a:gd name="T10" fmla="*/ 46832 w 36"/>
                    <a:gd name="T11" fmla="*/ 74613 h 28"/>
                    <a:gd name="T12" fmla="*/ 91061 w 36"/>
                    <a:gd name="T13" fmla="*/ 69284 h 28"/>
                    <a:gd name="T14" fmla="*/ 93663 w 36"/>
                    <a:gd name="T15" fmla="*/ 47966 h 28"/>
                    <a:gd name="T16" fmla="*/ 70247 w 36"/>
                    <a:gd name="T17" fmla="*/ 0 h 2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6" h="28">
                      <a:moveTo>
                        <a:pt x="27" y="0"/>
                      </a:moveTo>
                      <a:cubicBezTo>
                        <a:pt x="18" y="11"/>
                        <a:pt x="18" y="11"/>
                        <a:pt x="18" y="11"/>
                      </a:cubicBezTo>
                      <a:cubicBezTo>
                        <a:pt x="9" y="0"/>
                        <a:pt x="9" y="0"/>
                        <a:pt x="9" y="0"/>
                      </a:cubicBezTo>
                      <a:cubicBezTo>
                        <a:pt x="3" y="4"/>
                        <a:pt x="0" y="11"/>
                        <a:pt x="0" y="18"/>
                      </a:cubicBezTo>
                      <a:cubicBezTo>
                        <a:pt x="0" y="21"/>
                        <a:pt x="0" y="23"/>
                        <a:pt x="1" y="26"/>
                      </a:cubicBezTo>
                      <a:cubicBezTo>
                        <a:pt x="6" y="27"/>
                        <a:pt x="12" y="28"/>
                        <a:pt x="18" y="28"/>
                      </a:cubicBezTo>
                      <a:cubicBezTo>
                        <a:pt x="24" y="28"/>
                        <a:pt x="30" y="27"/>
                        <a:pt x="35" y="26"/>
                      </a:cubicBezTo>
                      <a:cubicBezTo>
                        <a:pt x="36" y="23"/>
                        <a:pt x="36" y="21"/>
                        <a:pt x="36" y="18"/>
                      </a:cubicBezTo>
                      <a:cubicBezTo>
                        <a:pt x="36" y="11"/>
                        <a:pt x="33" y="4"/>
                        <a:pt x="27"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38" name="Oval 40"/>
                <p:cNvSpPr>
                  <a:spLocks noChangeArrowheads="1"/>
                </p:cNvSpPr>
                <p:nvPr/>
              </p:nvSpPr>
              <p:spPr bwMode="auto">
                <a:xfrm>
                  <a:off x="6958013" y="4395788"/>
                  <a:ext cx="50800" cy="52388"/>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endParaRPr lang="zh-CN" altLang="en-US">
                    <a:latin typeface="微软雅黑" panose="020B0503020204020204" pitchFamily="34" charset="-122"/>
                  </a:endParaRPr>
                </a:p>
              </p:txBody>
            </p:sp>
            <p:sp>
              <p:nvSpPr>
                <p:cNvPr id="39" name="Freeform 41"/>
                <p:cNvSpPr/>
                <p:nvPr/>
              </p:nvSpPr>
              <p:spPr bwMode="auto">
                <a:xfrm>
                  <a:off x="6934200" y="4449763"/>
                  <a:ext cx="96838" cy="74613"/>
                </a:xfrm>
                <a:custGeom>
                  <a:avLst/>
                  <a:gdLst>
                    <a:gd name="T0" fmla="*/ 73283 w 37"/>
                    <a:gd name="T1" fmla="*/ 0 h 28"/>
                    <a:gd name="T2" fmla="*/ 49728 w 37"/>
                    <a:gd name="T3" fmla="*/ 29312 h 28"/>
                    <a:gd name="T4" fmla="*/ 23555 w 37"/>
                    <a:gd name="T5" fmla="*/ 0 h 28"/>
                    <a:gd name="T6" fmla="*/ 0 w 37"/>
                    <a:gd name="T7" fmla="*/ 47966 h 28"/>
                    <a:gd name="T8" fmla="*/ 2617 w 37"/>
                    <a:gd name="T9" fmla="*/ 69284 h 28"/>
                    <a:gd name="T10" fmla="*/ 49728 w 37"/>
                    <a:gd name="T11" fmla="*/ 74613 h 28"/>
                    <a:gd name="T12" fmla="*/ 94221 w 37"/>
                    <a:gd name="T13" fmla="*/ 69284 h 28"/>
                    <a:gd name="T14" fmla="*/ 96838 w 37"/>
                    <a:gd name="T15" fmla="*/ 47966 h 28"/>
                    <a:gd name="T16" fmla="*/ 73283 w 37"/>
                    <a:gd name="T17" fmla="*/ 0 h 2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7" h="28">
                      <a:moveTo>
                        <a:pt x="28" y="0"/>
                      </a:moveTo>
                      <a:cubicBezTo>
                        <a:pt x="19" y="11"/>
                        <a:pt x="19" y="11"/>
                        <a:pt x="19" y="11"/>
                      </a:cubicBezTo>
                      <a:cubicBezTo>
                        <a:pt x="9" y="0"/>
                        <a:pt x="9" y="0"/>
                        <a:pt x="9" y="0"/>
                      </a:cubicBezTo>
                      <a:cubicBezTo>
                        <a:pt x="4" y="4"/>
                        <a:pt x="0" y="11"/>
                        <a:pt x="0" y="18"/>
                      </a:cubicBezTo>
                      <a:cubicBezTo>
                        <a:pt x="0" y="21"/>
                        <a:pt x="1" y="23"/>
                        <a:pt x="1" y="26"/>
                      </a:cubicBezTo>
                      <a:cubicBezTo>
                        <a:pt x="7" y="27"/>
                        <a:pt x="12" y="28"/>
                        <a:pt x="19" y="28"/>
                      </a:cubicBezTo>
                      <a:cubicBezTo>
                        <a:pt x="25" y="28"/>
                        <a:pt x="31" y="27"/>
                        <a:pt x="36" y="26"/>
                      </a:cubicBezTo>
                      <a:cubicBezTo>
                        <a:pt x="37" y="23"/>
                        <a:pt x="37" y="21"/>
                        <a:pt x="37" y="18"/>
                      </a:cubicBezTo>
                      <a:cubicBezTo>
                        <a:pt x="37" y="11"/>
                        <a:pt x="33" y="4"/>
                        <a:pt x="28"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40" name="Oval 42"/>
                <p:cNvSpPr>
                  <a:spLocks noChangeArrowheads="1"/>
                </p:cNvSpPr>
                <p:nvPr/>
              </p:nvSpPr>
              <p:spPr bwMode="auto">
                <a:xfrm>
                  <a:off x="7234238" y="4395788"/>
                  <a:ext cx="49213" cy="52388"/>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endParaRPr lang="zh-CN" altLang="en-US">
                    <a:latin typeface="微软雅黑" panose="020B0503020204020204" pitchFamily="34" charset="-122"/>
                  </a:endParaRPr>
                </a:p>
              </p:txBody>
            </p:sp>
            <p:sp>
              <p:nvSpPr>
                <p:cNvPr id="41" name="Freeform 43"/>
                <p:cNvSpPr/>
                <p:nvPr/>
              </p:nvSpPr>
              <p:spPr bwMode="auto">
                <a:xfrm>
                  <a:off x="7210425" y="4449763"/>
                  <a:ext cx="96838" cy="74613"/>
                </a:xfrm>
                <a:custGeom>
                  <a:avLst/>
                  <a:gdLst>
                    <a:gd name="T0" fmla="*/ 73283 w 37"/>
                    <a:gd name="T1" fmla="*/ 0 h 28"/>
                    <a:gd name="T2" fmla="*/ 47110 w 37"/>
                    <a:gd name="T3" fmla="*/ 29312 h 28"/>
                    <a:gd name="T4" fmla="*/ 23555 w 37"/>
                    <a:gd name="T5" fmla="*/ 0 h 28"/>
                    <a:gd name="T6" fmla="*/ 0 w 37"/>
                    <a:gd name="T7" fmla="*/ 47966 h 28"/>
                    <a:gd name="T8" fmla="*/ 2617 w 37"/>
                    <a:gd name="T9" fmla="*/ 69284 h 28"/>
                    <a:gd name="T10" fmla="*/ 47110 w 37"/>
                    <a:gd name="T11" fmla="*/ 74613 h 28"/>
                    <a:gd name="T12" fmla="*/ 94221 w 37"/>
                    <a:gd name="T13" fmla="*/ 69284 h 28"/>
                    <a:gd name="T14" fmla="*/ 96838 w 37"/>
                    <a:gd name="T15" fmla="*/ 47966 h 28"/>
                    <a:gd name="T16" fmla="*/ 73283 w 37"/>
                    <a:gd name="T17" fmla="*/ 0 h 2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7" h="28">
                      <a:moveTo>
                        <a:pt x="28" y="0"/>
                      </a:moveTo>
                      <a:cubicBezTo>
                        <a:pt x="18" y="11"/>
                        <a:pt x="18" y="11"/>
                        <a:pt x="18" y="11"/>
                      </a:cubicBezTo>
                      <a:cubicBezTo>
                        <a:pt x="9" y="0"/>
                        <a:pt x="9" y="0"/>
                        <a:pt x="9" y="0"/>
                      </a:cubicBezTo>
                      <a:cubicBezTo>
                        <a:pt x="4" y="4"/>
                        <a:pt x="0" y="11"/>
                        <a:pt x="0" y="18"/>
                      </a:cubicBezTo>
                      <a:cubicBezTo>
                        <a:pt x="0" y="21"/>
                        <a:pt x="0" y="23"/>
                        <a:pt x="1" y="26"/>
                      </a:cubicBezTo>
                      <a:cubicBezTo>
                        <a:pt x="6" y="27"/>
                        <a:pt x="12" y="28"/>
                        <a:pt x="18" y="28"/>
                      </a:cubicBezTo>
                      <a:cubicBezTo>
                        <a:pt x="25" y="28"/>
                        <a:pt x="30" y="27"/>
                        <a:pt x="36" y="26"/>
                      </a:cubicBezTo>
                      <a:cubicBezTo>
                        <a:pt x="36" y="23"/>
                        <a:pt x="37" y="21"/>
                        <a:pt x="37" y="18"/>
                      </a:cubicBezTo>
                      <a:cubicBezTo>
                        <a:pt x="37" y="11"/>
                        <a:pt x="33" y="4"/>
                        <a:pt x="28"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42" name="Oval 44"/>
                <p:cNvSpPr>
                  <a:spLocks noChangeArrowheads="1"/>
                </p:cNvSpPr>
                <p:nvPr/>
              </p:nvSpPr>
              <p:spPr bwMode="auto">
                <a:xfrm>
                  <a:off x="7026275" y="4259263"/>
                  <a:ext cx="52388" cy="52388"/>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endParaRPr lang="zh-CN" altLang="en-US">
                    <a:latin typeface="微软雅黑" panose="020B0503020204020204" pitchFamily="34" charset="-122"/>
                  </a:endParaRPr>
                </a:p>
              </p:txBody>
            </p:sp>
            <p:sp>
              <p:nvSpPr>
                <p:cNvPr id="43" name="Freeform 45"/>
                <p:cNvSpPr/>
                <p:nvPr/>
              </p:nvSpPr>
              <p:spPr bwMode="auto">
                <a:xfrm>
                  <a:off x="7002463" y="4313238"/>
                  <a:ext cx="96838" cy="74613"/>
                </a:xfrm>
                <a:custGeom>
                  <a:avLst/>
                  <a:gdLst>
                    <a:gd name="T0" fmla="*/ 73283 w 37"/>
                    <a:gd name="T1" fmla="*/ 0 h 28"/>
                    <a:gd name="T2" fmla="*/ 49728 w 37"/>
                    <a:gd name="T3" fmla="*/ 29312 h 28"/>
                    <a:gd name="T4" fmla="*/ 23555 w 37"/>
                    <a:gd name="T5" fmla="*/ 0 h 28"/>
                    <a:gd name="T6" fmla="*/ 0 w 37"/>
                    <a:gd name="T7" fmla="*/ 47966 h 28"/>
                    <a:gd name="T8" fmla="*/ 5234 w 37"/>
                    <a:gd name="T9" fmla="*/ 69284 h 28"/>
                    <a:gd name="T10" fmla="*/ 49728 w 37"/>
                    <a:gd name="T11" fmla="*/ 74613 h 28"/>
                    <a:gd name="T12" fmla="*/ 94221 w 37"/>
                    <a:gd name="T13" fmla="*/ 69284 h 28"/>
                    <a:gd name="T14" fmla="*/ 96838 w 37"/>
                    <a:gd name="T15" fmla="*/ 47966 h 28"/>
                    <a:gd name="T16" fmla="*/ 73283 w 37"/>
                    <a:gd name="T17" fmla="*/ 0 h 2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7" h="28">
                      <a:moveTo>
                        <a:pt x="28" y="0"/>
                      </a:moveTo>
                      <a:cubicBezTo>
                        <a:pt x="19" y="11"/>
                        <a:pt x="19" y="11"/>
                        <a:pt x="19" y="11"/>
                      </a:cubicBezTo>
                      <a:cubicBezTo>
                        <a:pt x="9" y="0"/>
                        <a:pt x="9" y="0"/>
                        <a:pt x="9" y="0"/>
                      </a:cubicBezTo>
                      <a:cubicBezTo>
                        <a:pt x="4" y="4"/>
                        <a:pt x="0" y="11"/>
                        <a:pt x="0" y="18"/>
                      </a:cubicBezTo>
                      <a:cubicBezTo>
                        <a:pt x="0" y="21"/>
                        <a:pt x="1" y="23"/>
                        <a:pt x="2" y="26"/>
                      </a:cubicBezTo>
                      <a:cubicBezTo>
                        <a:pt x="7" y="27"/>
                        <a:pt x="13" y="28"/>
                        <a:pt x="19" y="28"/>
                      </a:cubicBezTo>
                      <a:cubicBezTo>
                        <a:pt x="25" y="28"/>
                        <a:pt x="31" y="27"/>
                        <a:pt x="36" y="26"/>
                      </a:cubicBezTo>
                      <a:cubicBezTo>
                        <a:pt x="37" y="23"/>
                        <a:pt x="37" y="21"/>
                        <a:pt x="37" y="18"/>
                      </a:cubicBezTo>
                      <a:cubicBezTo>
                        <a:pt x="37" y="11"/>
                        <a:pt x="34" y="4"/>
                        <a:pt x="28"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44" name="Oval 46"/>
                <p:cNvSpPr>
                  <a:spLocks noChangeArrowheads="1"/>
                </p:cNvSpPr>
                <p:nvPr/>
              </p:nvSpPr>
              <p:spPr bwMode="auto">
                <a:xfrm>
                  <a:off x="7162800" y="4259263"/>
                  <a:ext cx="52388" cy="52388"/>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endParaRPr lang="zh-CN" altLang="en-US">
                    <a:latin typeface="微软雅黑" panose="020B0503020204020204" pitchFamily="34" charset="-122"/>
                  </a:endParaRPr>
                </a:p>
              </p:txBody>
            </p:sp>
            <p:sp>
              <p:nvSpPr>
                <p:cNvPr id="45" name="Freeform 47"/>
                <p:cNvSpPr/>
                <p:nvPr/>
              </p:nvSpPr>
              <p:spPr bwMode="auto">
                <a:xfrm>
                  <a:off x="7142163" y="4313238"/>
                  <a:ext cx="96838" cy="74613"/>
                </a:xfrm>
                <a:custGeom>
                  <a:avLst/>
                  <a:gdLst>
                    <a:gd name="T0" fmla="*/ 73283 w 37"/>
                    <a:gd name="T1" fmla="*/ 0 h 28"/>
                    <a:gd name="T2" fmla="*/ 47110 w 37"/>
                    <a:gd name="T3" fmla="*/ 29312 h 28"/>
                    <a:gd name="T4" fmla="*/ 23555 w 37"/>
                    <a:gd name="T5" fmla="*/ 0 h 28"/>
                    <a:gd name="T6" fmla="*/ 0 w 37"/>
                    <a:gd name="T7" fmla="*/ 47966 h 28"/>
                    <a:gd name="T8" fmla="*/ 2617 w 37"/>
                    <a:gd name="T9" fmla="*/ 69284 h 28"/>
                    <a:gd name="T10" fmla="*/ 47110 w 37"/>
                    <a:gd name="T11" fmla="*/ 74613 h 28"/>
                    <a:gd name="T12" fmla="*/ 91604 w 37"/>
                    <a:gd name="T13" fmla="*/ 69284 h 28"/>
                    <a:gd name="T14" fmla="*/ 96838 w 37"/>
                    <a:gd name="T15" fmla="*/ 47966 h 28"/>
                    <a:gd name="T16" fmla="*/ 73283 w 37"/>
                    <a:gd name="T17" fmla="*/ 0 h 2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7" h="28">
                      <a:moveTo>
                        <a:pt x="28" y="0"/>
                      </a:moveTo>
                      <a:cubicBezTo>
                        <a:pt x="18" y="11"/>
                        <a:pt x="18" y="11"/>
                        <a:pt x="18" y="11"/>
                      </a:cubicBezTo>
                      <a:cubicBezTo>
                        <a:pt x="9" y="0"/>
                        <a:pt x="9" y="0"/>
                        <a:pt x="9" y="0"/>
                      </a:cubicBezTo>
                      <a:cubicBezTo>
                        <a:pt x="3" y="4"/>
                        <a:pt x="0" y="11"/>
                        <a:pt x="0" y="18"/>
                      </a:cubicBezTo>
                      <a:cubicBezTo>
                        <a:pt x="0" y="21"/>
                        <a:pt x="0" y="23"/>
                        <a:pt x="1" y="26"/>
                      </a:cubicBezTo>
                      <a:cubicBezTo>
                        <a:pt x="6" y="27"/>
                        <a:pt x="12" y="28"/>
                        <a:pt x="18" y="28"/>
                      </a:cubicBezTo>
                      <a:cubicBezTo>
                        <a:pt x="24" y="28"/>
                        <a:pt x="30" y="27"/>
                        <a:pt x="35" y="26"/>
                      </a:cubicBezTo>
                      <a:cubicBezTo>
                        <a:pt x="36" y="23"/>
                        <a:pt x="37" y="21"/>
                        <a:pt x="37" y="18"/>
                      </a:cubicBezTo>
                      <a:cubicBezTo>
                        <a:pt x="37" y="11"/>
                        <a:pt x="33" y="4"/>
                        <a:pt x="28"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grpSp>
          <p:sp>
            <p:nvSpPr>
              <p:cNvPr id="35" name="文本框 228"/>
              <p:cNvSpPr txBox="1">
                <a:spLocks noChangeArrowheads="1"/>
              </p:cNvSpPr>
              <p:nvPr/>
            </p:nvSpPr>
            <p:spPr bwMode="auto">
              <a:xfrm>
                <a:off x="3203466" y="4441806"/>
                <a:ext cx="899175" cy="297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2585" tIns="36293" rIns="72585" bIns="36293">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r>
                  <a:rPr lang="zh-CN" altLang="en-US" sz="1600" dirty="0">
                    <a:solidFill>
                      <a:schemeClr val="bg1"/>
                    </a:solidFill>
                    <a:latin typeface="微软雅黑" panose="020B0503020204020204" pitchFamily="34" charset="-122"/>
                    <a:cs typeface="Arial Unicode MS" pitchFamily="34" charset="-122"/>
                  </a:rPr>
                  <a:t>加入标题</a:t>
                </a:r>
              </a:p>
            </p:txBody>
          </p:sp>
        </p:grpSp>
        <p:grpSp>
          <p:nvGrpSpPr>
            <p:cNvPr id="11" name="组合 10"/>
            <p:cNvGrpSpPr/>
            <p:nvPr/>
          </p:nvGrpSpPr>
          <p:grpSpPr>
            <a:xfrm>
              <a:off x="4696362" y="3100388"/>
              <a:ext cx="2065893" cy="1757720"/>
              <a:chOff x="4696362" y="3100388"/>
              <a:chExt cx="2065893" cy="1757720"/>
            </a:xfrm>
          </p:grpSpPr>
          <p:sp>
            <p:nvSpPr>
              <p:cNvPr id="21" name="任意多边形 23"/>
              <p:cNvSpPr/>
              <p:nvPr/>
            </p:nvSpPr>
            <p:spPr>
              <a:xfrm rot="16200000" flipH="1">
                <a:off x="4850449" y="2946301"/>
                <a:ext cx="1757720" cy="2065893"/>
              </a:xfrm>
              <a:custGeom>
                <a:avLst/>
                <a:gdLst>
                  <a:gd name="connsiteX0" fmla="*/ 0 w 2232000"/>
                  <a:gd name="connsiteY0" fmla="*/ 2335309 h 2590940"/>
                  <a:gd name="connsiteX1" fmla="*/ 0 w 2232000"/>
                  <a:gd name="connsiteY1" fmla="*/ 614571 h 2590940"/>
                  <a:gd name="connsiteX2" fmla="*/ 255630 w 2232000"/>
                  <a:gd name="connsiteY2" fmla="*/ 358940 h 2590940"/>
                  <a:gd name="connsiteX3" fmla="*/ 907815 w 2232000"/>
                  <a:gd name="connsiteY3" fmla="*/ 358940 h 2590940"/>
                  <a:gd name="connsiteX4" fmla="*/ 1116000 w 2232000"/>
                  <a:gd name="connsiteY4" fmla="*/ 0 h 2590940"/>
                  <a:gd name="connsiteX5" fmla="*/ 1324185 w 2232000"/>
                  <a:gd name="connsiteY5" fmla="*/ 358940 h 2590940"/>
                  <a:gd name="connsiteX6" fmla="*/ 1976369 w 2232000"/>
                  <a:gd name="connsiteY6" fmla="*/ 358940 h 2590940"/>
                  <a:gd name="connsiteX7" fmla="*/ 2232000 w 2232000"/>
                  <a:gd name="connsiteY7" fmla="*/ 614571 h 2590940"/>
                  <a:gd name="connsiteX8" fmla="*/ 2232000 w 2232000"/>
                  <a:gd name="connsiteY8" fmla="*/ 2335309 h 2590940"/>
                  <a:gd name="connsiteX9" fmla="*/ 1976369 w 2232000"/>
                  <a:gd name="connsiteY9" fmla="*/ 2590940 h 2590940"/>
                  <a:gd name="connsiteX10" fmla="*/ 255630 w 2232000"/>
                  <a:gd name="connsiteY10" fmla="*/ 2590940 h 2590940"/>
                  <a:gd name="connsiteX11" fmla="*/ 0 w 2232000"/>
                  <a:gd name="connsiteY11" fmla="*/ 2335309 h 2590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32000" h="2590940">
                    <a:moveTo>
                      <a:pt x="0" y="2335309"/>
                    </a:moveTo>
                    <a:lnTo>
                      <a:pt x="0" y="614571"/>
                    </a:lnTo>
                    <a:cubicBezTo>
                      <a:pt x="0" y="473390"/>
                      <a:pt x="114449" y="358940"/>
                      <a:pt x="255630" y="358940"/>
                    </a:cubicBezTo>
                    <a:lnTo>
                      <a:pt x="907815" y="358940"/>
                    </a:lnTo>
                    <a:lnTo>
                      <a:pt x="1116000" y="0"/>
                    </a:lnTo>
                    <a:lnTo>
                      <a:pt x="1324185" y="358940"/>
                    </a:lnTo>
                    <a:lnTo>
                      <a:pt x="1976369" y="358940"/>
                    </a:lnTo>
                    <a:cubicBezTo>
                      <a:pt x="2117550" y="358940"/>
                      <a:pt x="2232000" y="473390"/>
                      <a:pt x="2232000" y="614571"/>
                    </a:cubicBezTo>
                    <a:lnTo>
                      <a:pt x="2232000" y="2335309"/>
                    </a:lnTo>
                    <a:cubicBezTo>
                      <a:pt x="2232000" y="2476490"/>
                      <a:pt x="2117550" y="2590940"/>
                      <a:pt x="1976369" y="2590940"/>
                    </a:cubicBezTo>
                    <a:lnTo>
                      <a:pt x="255630" y="2590940"/>
                    </a:lnTo>
                    <a:cubicBezTo>
                      <a:pt x="114449" y="2590940"/>
                      <a:pt x="0" y="2476490"/>
                      <a:pt x="0" y="2335309"/>
                    </a:cubicBezTo>
                    <a:close/>
                  </a:path>
                </a:pathLst>
              </a:custGeom>
              <a:solidFill>
                <a:schemeClr val="tx2">
                  <a:lumMod val="50000"/>
                </a:schemeClr>
              </a:solidFill>
              <a:ln w="22225">
                <a:noFill/>
              </a:ln>
            </p:spPr>
            <p:style>
              <a:lnRef idx="2">
                <a:schemeClr val="accent1">
                  <a:shade val="50000"/>
                </a:schemeClr>
              </a:lnRef>
              <a:fillRef idx="1">
                <a:schemeClr val="accent1"/>
              </a:fillRef>
              <a:effectRef idx="0">
                <a:schemeClr val="accent1"/>
              </a:effectRef>
              <a:fontRef idx="minor">
                <a:schemeClr val="lt1"/>
              </a:fontRef>
            </p:style>
            <p:txBody>
              <a:bodyPr lIns="72585" tIns="36293" rIns="72585" bIns="36293" anchor="ctr"/>
              <a:lstStyle/>
              <a:p>
                <a:pPr algn="ctr" fontAlgn="auto">
                  <a:spcBef>
                    <a:spcPts val="0"/>
                  </a:spcBef>
                  <a:spcAft>
                    <a:spcPts val="0"/>
                  </a:spcAft>
                  <a:defRPr/>
                </a:pPr>
                <a:endParaRPr lang="zh-CN" altLang="en-US">
                  <a:latin typeface="微软雅黑" panose="020B0503020204020204" pitchFamily="34" charset="-122"/>
                  <a:ea typeface="微软雅黑" panose="020B0503020204020204" pitchFamily="34" charset="-122"/>
                </a:endParaRPr>
              </a:p>
            </p:txBody>
          </p:sp>
          <p:grpSp>
            <p:nvGrpSpPr>
              <p:cNvPr id="22" name="组合 218"/>
              <p:cNvGrpSpPr/>
              <p:nvPr/>
            </p:nvGrpSpPr>
            <p:grpSpPr bwMode="auto">
              <a:xfrm>
                <a:off x="5506517" y="3859233"/>
                <a:ext cx="532930" cy="531316"/>
                <a:chOff x="9488488" y="4192588"/>
                <a:chExt cx="341313" cy="344487"/>
              </a:xfrm>
            </p:grpSpPr>
            <p:sp>
              <p:nvSpPr>
                <p:cNvPr id="24" name="Freeform 48"/>
                <p:cNvSpPr>
                  <a:spLocks noEditPoints="1"/>
                </p:cNvSpPr>
                <p:nvPr/>
              </p:nvSpPr>
              <p:spPr bwMode="auto">
                <a:xfrm>
                  <a:off x="9567863" y="4206875"/>
                  <a:ext cx="182563" cy="330200"/>
                </a:xfrm>
                <a:custGeom>
                  <a:avLst/>
                  <a:gdLst>
                    <a:gd name="T0" fmla="*/ 91282 w 70"/>
                    <a:gd name="T1" fmla="*/ 330200 h 126"/>
                    <a:gd name="T2" fmla="*/ 0 w 70"/>
                    <a:gd name="T3" fmla="*/ 165100 h 126"/>
                    <a:gd name="T4" fmla="*/ 91282 w 70"/>
                    <a:gd name="T5" fmla="*/ 0 h 126"/>
                    <a:gd name="T6" fmla="*/ 182563 w 70"/>
                    <a:gd name="T7" fmla="*/ 165100 h 126"/>
                    <a:gd name="T8" fmla="*/ 91282 w 70"/>
                    <a:gd name="T9" fmla="*/ 330200 h 126"/>
                    <a:gd name="T10" fmla="*/ 91282 w 70"/>
                    <a:gd name="T11" fmla="*/ 15724 h 126"/>
                    <a:gd name="T12" fmla="*/ 15648 w 70"/>
                    <a:gd name="T13" fmla="*/ 165100 h 126"/>
                    <a:gd name="T14" fmla="*/ 91282 w 70"/>
                    <a:gd name="T15" fmla="*/ 314476 h 126"/>
                    <a:gd name="T16" fmla="*/ 166915 w 70"/>
                    <a:gd name="T17" fmla="*/ 165100 h 126"/>
                    <a:gd name="T18" fmla="*/ 91282 w 70"/>
                    <a:gd name="T19" fmla="*/ 15724 h 12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70" h="126">
                      <a:moveTo>
                        <a:pt x="35" y="126"/>
                      </a:moveTo>
                      <a:cubicBezTo>
                        <a:pt x="15" y="126"/>
                        <a:pt x="0" y="98"/>
                        <a:pt x="0" y="63"/>
                      </a:cubicBezTo>
                      <a:cubicBezTo>
                        <a:pt x="0" y="27"/>
                        <a:pt x="15" y="0"/>
                        <a:pt x="35" y="0"/>
                      </a:cubicBezTo>
                      <a:cubicBezTo>
                        <a:pt x="55" y="0"/>
                        <a:pt x="70" y="27"/>
                        <a:pt x="70" y="63"/>
                      </a:cubicBezTo>
                      <a:cubicBezTo>
                        <a:pt x="70" y="98"/>
                        <a:pt x="55" y="126"/>
                        <a:pt x="35" y="126"/>
                      </a:cubicBezTo>
                      <a:close/>
                      <a:moveTo>
                        <a:pt x="35" y="6"/>
                      </a:moveTo>
                      <a:cubicBezTo>
                        <a:pt x="19" y="6"/>
                        <a:pt x="6" y="32"/>
                        <a:pt x="6" y="63"/>
                      </a:cubicBezTo>
                      <a:cubicBezTo>
                        <a:pt x="6" y="93"/>
                        <a:pt x="19" y="120"/>
                        <a:pt x="35" y="120"/>
                      </a:cubicBezTo>
                      <a:cubicBezTo>
                        <a:pt x="51" y="120"/>
                        <a:pt x="64" y="93"/>
                        <a:pt x="64" y="63"/>
                      </a:cubicBezTo>
                      <a:cubicBezTo>
                        <a:pt x="64" y="32"/>
                        <a:pt x="51" y="6"/>
                        <a:pt x="35" y="6"/>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25" name="Freeform 49"/>
                <p:cNvSpPr>
                  <a:spLocks noEditPoints="1"/>
                </p:cNvSpPr>
                <p:nvPr/>
              </p:nvSpPr>
              <p:spPr bwMode="auto">
                <a:xfrm>
                  <a:off x="9488488" y="4260850"/>
                  <a:ext cx="341313" cy="219075"/>
                </a:xfrm>
                <a:custGeom>
                  <a:avLst/>
                  <a:gdLst>
                    <a:gd name="T0" fmla="*/ 105019 w 130"/>
                    <a:gd name="T1" fmla="*/ 219075 h 83"/>
                    <a:gd name="T2" fmla="*/ 21004 w 130"/>
                    <a:gd name="T3" fmla="*/ 179483 h 83"/>
                    <a:gd name="T4" fmla="*/ 131274 w 130"/>
                    <a:gd name="T5" fmla="*/ 23755 h 83"/>
                    <a:gd name="T6" fmla="*/ 236294 w 130"/>
                    <a:gd name="T7" fmla="*/ 0 h 83"/>
                    <a:gd name="T8" fmla="*/ 320309 w 130"/>
                    <a:gd name="T9" fmla="*/ 39592 h 83"/>
                    <a:gd name="T10" fmla="*/ 210039 w 130"/>
                    <a:gd name="T11" fmla="*/ 195320 h 83"/>
                    <a:gd name="T12" fmla="*/ 105019 w 130"/>
                    <a:gd name="T13" fmla="*/ 219075 h 83"/>
                    <a:gd name="T14" fmla="*/ 236294 w 130"/>
                    <a:gd name="T15" fmla="*/ 15837 h 83"/>
                    <a:gd name="T16" fmla="*/ 139151 w 130"/>
                    <a:gd name="T17" fmla="*/ 39592 h 83"/>
                    <a:gd name="T18" fmla="*/ 34131 w 130"/>
                    <a:gd name="T19" fmla="*/ 174204 h 83"/>
                    <a:gd name="T20" fmla="*/ 105019 w 130"/>
                    <a:gd name="T21" fmla="*/ 203238 h 83"/>
                    <a:gd name="T22" fmla="*/ 202162 w 130"/>
                    <a:gd name="T23" fmla="*/ 179483 h 83"/>
                    <a:gd name="T24" fmla="*/ 307182 w 130"/>
                    <a:gd name="T25" fmla="*/ 44871 h 83"/>
                    <a:gd name="T26" fmla="*/ 236294 w 130"/>
                    <a:gd name="T27" fmla="*/ 15837 h 8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30" h="83">
                      <a:moveTo>
                        <a:pt x="40" y="83"/>
                      </a:moveTo>
                      <a:cubicBezTo>
                        <a:pt x="24" y="83"/>
                        <a:pt x="12" y="78"/>
                        <a:pt x="8" y="68"/>
                      </a:cubicBezTo>
                      <a:cubicBezTo>
                        <a:pt x="0" y="50"/>
                        <a:pt x="18" y="24"/>
                        <a:pt x="50" y="9"/>
                      </a:cubicBezTo>
                      <a:cubicBezTo>
                        <a:pt x="63" y="3"/>
                        <a:pt x="78" y="0"/>
                        <a:pt x="90" y="0"/>
                      </a:cubicBezTo>
                      <a:cubicBezTo>
                        <a:pt x="106" y="0"/>
                        <a:pt x="118" y="5"/>
                        <a:pt x="122" y="15"/>
                      </a:cubicBezTo>
                      <a:cubicBezTo>
                        <a:pt x="130" y="33"/>
                        <a:pt x="112" y="59"/>
                        <a:pt x="80" y="74"/>
                      </a:cubicBezTo>
                      <a:cubicBezTo>
                        <a:pt x="67" y="80"/>
                        <a:pt x="52" y="83"/>
                        <a:pt x="40" y="83"/>
                      </a:cubicBezTo>
                      <a:close/>
                      <a:moveTo>
                        <a:pt x="90" y="6"/>
                      </a:moveTo>
                      <a:cubicBezTo>
                        <a:pt x="79" y="6"/>
                        <a:pt x="65" y="9"/>
                        <a:pt x="53" y="15"/>
                      </a:cubicBezTo>
                      <a:cubicBezTo>
                        <a:pt x="25" y="28"/>
                        <a:pt x="7" y="51"/>
                        <a:pt x="13" y="66"/>
                      </a:cubicBezTo>
                      <a:cubicBezTo>
                        <a:pt x="17" y="73"/>
                        <a:pt x="26" y="77"/>
                        <a:pt x="40" y="77"/>
                      </a:cubicBezTo>
                      <a:cubicBezTo>
                        <a:pt x="51" y="77"/>
                        <a:pt x="65" y="74"/>
                        <a:pt x="77" y="68"/>
                      </a:cubicBezTo>
                      <a:cubicBezTo>
                        <a:pt x="105" y="55"/>
                        <a:pt x="123" y="32"/>
                        <a:pt x="117" y="17"/>
                      </a:cubicBezTo>
                      <a:cubicBezTo>
                        <a:pt x="113" y="10"/>
                        <a:pt x="104" y="6"/>
                        <a:pt x="90" y="6"/>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26" name="Freeform 50"/>
                <p:cNvSpPr>
                  <a:spLocks noEditPoints="1"/>
                </p:cNvSpPr>
                <p:nvPr/>
              </p:nvSpPr>
              <p:spPr bwMode="auto">
                <a:xfrm>
                  <a:off x="9493250" y="4267200"/>
                  <a:ext cx="331788" cy="206375"/>
                </a:xfrm>
                <a:custGeom>
                  <a:avLst/>
                  <a:gdLst>
                    <a:gd name="T0" fmla="*/ 223825 w 126"/>
                    <a:gd name="T1" fmla="*/ 206375 h 79"/>
                    <a:gd name="T2" fmla="*/ 134295 w 126"/>
                    <a:gd name="T3" fmla="*/ 190701 h 79"/>
                    <a:gd name="T4" fmla="*/ 34232 w 126"/>
                    <a:gd name="T5" fmla="*/ 125392 h 79"/>
                    <a:gd name="T6" fmla="*/ 10533 w 126"/>
                    <a:gd name="T7" fmla="*/ 47022 h 79"/>
                    <a:gd name="T8" fmla="*/ 107963 w 126"/>
                    <a:gd name="T9" fmla="*/ 0 h 79"/>
                    <a:gd name="T10" fmla="*/ 197493 w 126"/>
                    <a:gd name="T11" fmla="*/ 15674 h 79"/>
                    <a:gd name="T12" fmla="*/ 297556 w 126"/>
                    <a:gd name="T13" fmla="*/ 80983 h 79"/>
                    <a:gd name="T14" fmla="*/ 321255 w 126"/>
                    <a:gd name="T15" fmla="*/ 159353 h 79"/>
                    <a:gd name="T16" fmla="*/ 223825 w 126"/>
                    <a:gd name="T17" fmla="*/ 206375 h 79"/>
                    <a:gd name="T18" fmla="*/ 107963 w 126"/>
                    <a:gd name="T19" fmla="*/ 15674 h 79"/>
                    <a:gd name="T20" fmla="*/ 23699 w 126"/>
                    <a:gd name="T21" fmla="*/ 52247 h 79"/>
                    <a:gd name="T22" fmla="*/ 47398 w 126"/>
                    <a:gd name="T23" fmla="*/ 117555 h 79"/>
                    <a:gd name="T24" fmla="*/ 139562 w 126"/>
                    <a:gd name="T25" fmla="*/ 175027 h 79"/>
                    <a:gd name="T26" fmla="*/ 223825 w 126"/>
                    <a:gd name="T27" fmla="*/ 190701 h 79"/>
                    <a:gd name="T28" fmla="*/ 308089 w 126"/>
                    <a:gd name="T29" fmla="*/ 154128 h 79"/>
                    <a:gd name="T30" fmla="*/ 284390 w 126"/>
                    <a:gd name="T31" fmla="*/ 88820 h 79"/>
                    <a:gd name="T32" fmla="*/ 192226 w 126"/>
                    <a:gd name="T33" fmla="*/ 31348 h 79"/>
                    <a:gd name="T34" fmla="*/ 107963 w 126"/>
                    <a:gd name="T35" fmla="*/ 15674 h 7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6" h="79">
                      <a:moveTo>
                        <a:pt x="85" y="79"/>
                      </a:moveTo>
                      <a:cubicBezTo>
                        <a:pt x="74" y="79"/>
                        <a:pt x="63" y="77"/>
                        <a:pt x="51" y="73"/>
                      </a:cubicBezTo>
                      <a:cubicBezTo>
                        <a:pt x="35" y="67"/>
                        <a:pt x="22" y="58"/>
                        <a:pt x="13" y="48"/>
                      </a:cubicBezTo>
                      <a:cubicBezTo>
                        <a:pt x="4" y="38"/>
                        <a:pt x="0" y="27"/>
                        <a:pt x="4" y="18"/>
                      </a:cubicBezTo>
                      <a:cubicBezTo>
                        <a:pt x="8" y="7"/>
                        <a:pt x="22" y="0"/>
                        <a:pt x="41" y="0"/>
                      </a:cubicBezTo>
                      <a:cubicBezTo>
                        <a:pt x="52" y="0"/>
                        <a:pt x="63" y="2"/>
                        <a:pt x="75" y="6"/>
                      </a:cubicBezTo>
                      <a:cubicBezTo>
                        <a:pt x="91" y="12"/>
                        <a:pt x="104" y="21"/>
                        <a:pt x="113" y="31"/>
                      </a:cubicBezTo>
                      <a:cubicBezTo>
                        <a:pt x="122" y="41"/>
                        <a:pt x="126" y="52"/>
                        <a:pt x="122" y="61"/>
                      </a:cubicBezTo>
                      <a:cubicBezTo>
                        <a:pt x="118" y="72"/>
                        <a:pt x="104" y="79"/>
                        <a:pt x="85" y="79"/>
                      </a:cubicBezTo>
                      <a:close/>
                      <a:moveTo>
                        <a:pt x="41" y="6"/>
                      </a:moveTo>
                      <a:cubicBezTo>
                        <a:pt x="24" y="6"/>
                        <a:pt x="13" y="11"/>
                        <a:pt x="9" y="20"/>
                      </a:cubicBezTo>
                      <a:cubicBezTo>
                        <a:pt x="7" y="27"/>
                        <a:pt x="10" y="36"/>
                        <a:pt x="18" y="45"/>
                      </a:cubicBezTo>
                      <a:cubicBezTo>
                        <a:pt x="26" y="54"/>
                        <a:pt x="38" y="62"/>
                        <a:pt x="53" y="67"/>
                      </a:cubicBezTo>
                      <a:cubicBezTo>
                        <a:pt x="64" y="71"/>
                        <a:pt x="75" y="73"/>
                        <a:pt x="85" y="73"/>
                      </a:cubicBezTo>
                      <a:cubicBezTo>
                        <a:pt x="102" y="73"/>
                        <a:pt x="113" y="68"/>
                        <a:pt x="117" y="59"/>
                      </a:cubicBezTo>
                      <a:cubicBezTo>
                        <a:pt x="119" y="52"/>
                        <a:pt x="116" y="43"/>
                        <a:pt x="108" y="34"/>
                      </a:cubicBezTo>
                      <a:cubicBezTo>
                        <a:pt x="100" y="25"/>
                        <a:pt x="88" y="17"/>
                        <a:pt x="73" y="12"/>
                      </a:cubicBezTo>
                      <a:cubicBezTo>
                        <a:pt x="62" y="8"/>
                        <a:pt x="51" y="6"/>
                        <a:pt x="41" y="6"/>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27" name="Oval 51"/>
                <p:cNvSpPr>
                  <a:spLocks noChangeArrowheads="1"/>
                </p:cNvSpPr>
                <p:nvPr/>
              </p:nvSpPr>
              <p:spPr bwMode="auto">
                <a:xfrm>
                  <a:off x="9617075" y="4329113"/>
                  <a:ext cx="84138" cy="84138"/>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endParaRPr lang="zh-CN" altLang="en-US">
                    <a:latin typeface="微软雅黑" panose="020B0503020204020204" pitchFamily="34" charset="-122"/>
                  </a:endParaRPr>
                </a:p>
              </p:txBody>
            </p:sp>
            <p:sp>
              <p:nvSpPr>
                <p:cNvPr id="28" name="Oval 52"/>
                <p:cNvSpPr>
                  <a:spLocks noChangeArrowheads="1"/>
                </p:cNvSpPr>
                <p:nvPr/>
              </p:nvSpPr>
              <p:spPr bwMode="auto">
                <a:xfrm>
                  <a:off x="9785350" y="4413250"/>
                  <a:ext cx="41275" cy="42863"/>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endParaRPr lang="zh-CN" altLang="en-US">
                    <a:latin typeface="微软雅黑" panose="020B0503020204020204" pitchFamily="34" charset="-122"/>
                  </a:endParaRPr>
                </a:p>
              </p:txBody>
            </p:sp>
            <p:sp>
              <p:nvSpPr>
                <p:cNvPr id="29" name="Oval 53"/>
                <p:cNvSpPr>
                  <a:spLocks noChangeArrowheads="1"/>
                </p:cNvSpPr>
                <p:nvPr/>
              </p:nvSpPr>
              <p:spPr bwMode="auto">
                <a:xfrm>
                  <a:off x="9491663" y="4413250"/>
                  <a:ext cx="41275" cy="42863"/>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endParaRPr lang="zh-CN" altLang="en-US">
                    <a:latin typeface="微软雅黑" panose="020B0503020204020204" pitchFamily="34" charset="-122"/>
                  </a:endParaRPr>
                </a:p>
              </p:txBody>
            </p:sp>
            <p:sp>
              <p:nvSpPr>
                <p:cNvPr id="30" name="Oval 54"/>
                <p:cNvSpPr>
                  <a:spLocks noChangeArrowheads="1"/>
                </p:cNvSpPr>
                <p:nvPr/>
              </p:nvSpPr>
              <p:spPr bwMode="auto">
                <a:xfrm>
                  <a:off x="9637713" y="4192588"/>
                  <a:ext cx="42863" cy="42863"/>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endParaRPr lang="zh-CN" altLang="en-US">
                    <a:latin typeface="微软雅黑" panose="020B0503020204020204" pitchFamily="34" charset="-122"/>
                  </a:endParaRPr>
                </a:p>
              </p:txBody>
            </p:sp>
          </p:grpSp>
          <p:sp>
            <p:nvSpPr>
              <p:cNvPr id="23" name="文本框 229"/>
              <p:cNvSpPr txBox="1">
                <a:spLocks noChangeArrowheads="1"/>
              </p:cNvSpPr>
              <p:nvPr/>
            </p:nvSpPr>
            <p:spPr bwMode="auto">
              <a:xfrm>
                <a:off x="5321700" y="4441806"/>
                <a:ext cx="899175" cy="297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2585" tIns="36293" rIns="72585" bIns="36293">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r>
                  <a:rPr lang="zh-CN" altLang="en-US" sz="1600" dirty="0">
                    <a:solidFill>
                      <a:schemeClr val="bg1"/>
                    </a:solidFill>
                    <a:latin typeface="微软雅黑" panose="020B0503020204020204" pitchFamily="34" charset="-122"/>
                    <a:cs typeface="Arial Unicode MS" pitchFamily="34" charset="-122"/>
                  </a:rPr>
                  <a:t>加入标题</a:t>
                </a:r>
              </a:p>
            </p:txBody>
          </p:sp>
        </p:grpSp>
        <p:sp>
          <p:nvSpPr>
            <p:cNvPr id="12" name="文本框 20"/>
            <p:cNvSpPr txBox="1"/>
            <p:nvPr/>
          </p:nvSpPr>
          <p:spPr>
            <a:xfrm>
              <a:off x="1178669" y="1476201"/>
              <a:ext cx="1089906" cy="354224"/>
            </a:xfrm>
            <a:prstGeom prst="rect">
              <a:avLst/>
            </a:prstGeom>
            <a:noFill/>
          </p:spPr>
          <p:txBody>
            <a:bodyPr wrap="none" lIns="72585" tIns="36293" rIns="72585" bIns="36293">
              <a:spAutoFit/>
            </a:bodyPr>
            <a:lstStyle/>
            <a:p>
              <a:pPr algn="ctr" fontAlgn="auto">
                <a:spcBef>
                  <a:spcPts val="0"/>
                </a:spcBef>
                <a:spcAft>
                  <a:spcPts val="0"/>
                </a:spcAft>
                <a:defRPr/>
              </a:pPr>
              <a:r>
                <a:rPr lang="zh-CN" altLang="en-US" sz="2000" dirty="0">
                  <a:solidFill>
                    <a:schemeClr val="bg1">
                      <a:lumMod val="50000"/>
                    </a:schemeClr>
                  </a:solidFill>
                  <a:latin typeface="微软雅黑" panose="020B0503020204020204" pitchFamily="34" charset="-122"/>
                  <a:ea typeface="微软雅黑" panose="020B0503020204020204" pitchFamily="34" charset="-122"/>
                  <a:sym typeface="宋体" panose="02010600030101010101" pitchFamily="2" charset="-122"/>
                </a:rPr>
                <a:t>添加标题</a:t>
              </a:r>
            </a:p>
          </p:txBody>
        </p:sp>
        <p:sp>
          <p:nvSpPr>
            <p:cNvPr id="13" name="矩形 47"/>
            <p:cNvSpPr>
              <a:spLocks noChangeArrowheads="1"/>
            </p:cNvSpPr>
            <p:nvPr/>
          </p:nvSpPr>
          <p:spPr bwMode="auto">
            <a:xfrm>
              <a:off x="590809" y="1831255"/>
              <a:ext cx="1821844" cy="429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fontAlgn="auto">
                <a:spcBef>
                  <a:spcPts val="0"/>
                </a:spcBef>
                <a:spcAft>
                  <a:spcPts val="0"/>
                </a:spcAft>
                <a:defRPr/>
              </a:pPr>
              <a:r>
                <a:rPr lang="zh-CN" altLang="en-US" sz="1200" dirty="0">
                  <a:solidFill>
                    <a:schemeClr val="bg1">
                      <a:lumMod val="50000"/>
                    </a:schemeClr>
                  </a:solidFill>
                  <a:latin typeface="微软雅黑" panose="020B0503020204020204" pitchFamily="34" charset="-122"/>
                  <a:ea typeface="微软雅黑" panose="020B0503020204020204" pitchFamily="34" charset="-122"/>
                  <a:cs typeface="Arial Unicode MS" pitchFamily="34" charset="-122"/>
                  <a:sym typeface="Calibri" panose="020F0502020204030204" pitchFamily="34" charset="0"/>
                </a:rPr>
                <a:t>点击这里更改文字内容</a:t>
              </a:r>
              <a:endParaRPr lang="en-US" altLang="zh-CN" sz="1200" dirty="0">
                <a:solidFill>
                  <a:schemeClr val="bg1">
                    <a:lumMod val="50000"/>
                  </a:schemeClr>
                </a:solidFill>
                <a:latin typeface="微软雅黑" panose="020B0503020204020204" pitchFamily="34" charset="-122"/>
                <a:ea typeface="微软雅黑" panose="020B0503020204020204" pitchFamily="34" charset="-122"/>
                <a:cs typeface="Arial Unicode MS" pitchFamily="34" charset="-122"/>
                <a:sym typeface="Calibri" panose="020F0502020204030204" pitchFamily="34" charset="0"/>
              </a:endParaRPr>
            </a:p>
            <a:p>
              <a:pPr algn="ctr" fontAlgn="auto">
                <a:spcBef>
                  <a:spcPts val="0"/>
                </a:spcBef>
                <a:spcAft>
                  <a:spcPts val="0"/>
                </a:spcAft>
                <a:defRPr/>
              </a:pPr>
              <a:r>
                <a:rPr lang="zh-CN" altLang="en-US" sz="1200" dirty="0">
                  <a:solidFill>
                    <a:schemeClr val="bg1">
                      <a:lumMod val="50000"/>
                    </a:schemeClr>
                  </a:solidFill>
                  <a:latin typeface="微软雅黑" panose="020B0503020204020204" pitchFamily="34" charset="-122"/>
                  <a:ea typeface="微软雅黑" panose="020B0503020204020204" pitchFamily="34" charset="-122"/>
                  <a:cs typeface="Arial Unicode MS" pitchFamily="34" charset="-122"/>
                  <a:sym typeface="Calibri" panose="020F0502020204030204" pitchFamily="34" charset="0"/>
                </a:rPr>
                <a:t>以上文字没有实际意义</a:t>
              </a:r>
              <a:endParaRPr lang="en-US" altLang="zh-CN" sz="1200" dirty="0">
                <a:solidFill>
                  <a:schemeClr val="bg1">
                    <a:lumMod val="50000"/>
                  </a:schemeClr>
                </a:solidFill>
                <a:latin typeface="微软雅黑" panose="020B0503020204020204" pitchFamily="34" charset="-122"/>
                <a:ea typeface="微软雅黑" panose="020B0503020204020204" pitchFamily="34" charset="-122"/>
                <a:cs typeface="Arial Unicode MS" pitchFamily="34" charset="-122"/>
                <a:sym typeface="Calibri" panose="020F0502020204030204" pitchFamily="34" charset="0"/>
              </a:endParaRPr>
            </a:p>
          </p:txBody>
        </p:sp>
        <p:sp>
          <p:nvSpPr>
            <p:cNvPr id="14" name="文本框 20"/>
            <p:cNvSpPr txBox="1"/>
            <p:nvPr/>
          </p:nvSpPr>
          <p:spPr>
            <a:xfrm>
              <a:off x="1178669" y="3683818"/>
              <a:ext cx="1089906" cy="354224"/>
            </a:xfrm>
            <a:prstGeom prst="rect">
              <a:avLst/>
            </a:prstGeom>
            <a:noFill/>
          </p:spPr>
          <p:txBody>
            <a:bodyPr wrap="none" lIns="72585" tIns="36293" rIns="72585" bIns="36293">
              <a:spAutoFit/>
            </a:bodyPr>
            <a:lstStyle/>
            <a:p>
              <a:pPr algn="ctr" fontAlgn="auto">
                <a:spcBef>
                  <a:spcPts val="0"/>
                </a:spcBef>
                <a:spcAft>
                  <a:spcPts val="0"/>
                </a:spcAft>
                <a:defRPr/>
              </a:pPr>
              <a:r>
                <a:rPr lang="zh-CN" altLang="en-US" sz="2000" dirty="0">
                  <a:solidFill>
                    <a:schemeClr val="bg1">
                      <a:lumMod val="50000"/>
                    </a:schemeClr>
                  </a:solidFill>
                  <a:latin typeface="微软雅黑" panose="020B0503020204020204" pitchFamily="34" charset="-122"/>
                  <a:ea typeface="微软雅黑" panose="020B0503020204020204" pitchFamily="34" charset="-122"/>
                  <a:sym typeface="宋体" panose="02010600030101010101" pitchFamily="2" charset="-122"/>
                </a:rPr>
                <a:t>添加标题</a:t>
              </a:r>
            </a:p>
          </p:txBody>
        </p:sp>
        <p:sp>
          <p:nvSpPr>
            <p:cNvPr id="15" name="矩形 47"/>
            <p:cNvSpPr>
              <a:spLocks noChangeArrowheads="1"/>
            </p:cNvSpPr>
            <p:nvPr/>
          </p:nvSpPr>
          <p:spPr bwMode="auto">
            <a:xfrm>
              <a:off x="590809" y="4038872"/>
              <a:ext cx="1821844" cy="429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fontAlgn="auto">
                <a:spcBef>
                  <a:spcPts val="0"/>
                </a:spcBef>
                <a:spcAft>
                  <a:spcPts val="0"/>
                </a:spcAft>
                <a:defRPr/>
              </a:pPr>
              <a:r>
                <a:rPr lang="zh-CN" altLang="en-US" sz="1200" dirty="0">
                  <a:solidFill>
                    <a:schemeClr val="bg1">
                      <a:lumMod val="50000"/>
                    </a:schemeClr>
                  </a:solidFill>
                  <a:latin typeface="微软雅黑" panose="020B0503020204020204" pitchFamily="34" charset="-122"/>
                  <a:ea typeface="微软雅黑" panose="020B0503020204020204" pitchFamily="34" charset="-122"/>
                  <a:cs typeface="Arial Unicode MS" pitchFamily="34" charset="-122"/>
                  <a:sym typeface="Calibri" panose="020F0502020204030204" pitchFamily="34" charset="0"/>
                </a:rPr>
                <a:t>点击这里更改文字内容</a:t>
              </a:r>
              <a:endParaRPr lang="en-US" altLang="zh-CN" sz="1200" dirty="0">
                <a:solidFill>
                  <a:schemeClr val="bg1">
                    <a:lumMod val="50000"/>
                  </a:schemeClr>
                </a:solidFill>
                <a:latin typeface="微软雅黑" panose="020B0503020204020204" pitchFamily="34" charset="-122"/>
                <a:ea typeface="微软雅黑" panose="020B0503020204020204" pitchFamily="34" charset="-122"/>
                <a:cs typeface="Arial Unicode MS" pitchFamily="34" charset="-122"/>
                <a:sym typeface="Calibri" panose="020F0502020204030204" pitchFamily="34" charset="0"/>
              </a:endParaRPr>
            </a:p>
            <a:p>
              <a:pPr algn="ctr" fontAlgn="auto">
                <a:spcBef>
                  <a:spcPts val="0"/>
                </a:spcBef>
                <a:spcAft>
                  <a:spcPts val="0"/>
                </a:spcAft>
                <a:defRPr/>
              </a:pPr>
              <a:r>
                <a:rPr lang="zh-CN" altLang="en-US" sz="1200" dirty="0">
                  <a:solidFill>
                    <a:schemeClr val="bg1">
                      <a:lumMod val="50000"/>
                    </a:schemeClr>
                  </a:solidFill>
                  <a:latin typeface="微软雅黑" panose="020B0503020204020204" pitchFamily="34" charset="-122"/>
                  <a:ea typeface="微软雅黑" panose="020B0503020204020204" pitchFamily="34" charset="-122"/>
                  <a:cs typeface="Arial Unicode MS" pitchFamily="34" charset="-122"/>
                  <a:sym typeface="Calibri" panose="020F0502020204030204" pitchFamily="34" charset="0"/>
                </a:rPr>
                <a:t>以上文字没有实际意义</a:t>
              </a:r>
              <a:endParaRPr lang="en-US" altLang="zh-CN" sz="1200" dirty="0">
                <a:solidFill>
                  <a:schemeClr val="bg1">
                    <a:lumMod val="50000"/>
                  </a:schemeClr>
                </a:solidFill>
                <a:latin typeface="微软雅黑" panose="020B0503020204020204" pitchFamily="34" charset="-122"/>
                <a:ea typeface="微软雅黑" panose="020B0503020204020204" pitchFamily="34" charset="-122"/>
                <a:cs typeface="Arial Unicode MS" pitchFamily="34" charset="-122"/>
                <a:sym typeface="Calibri" panose="020F0502020204030204" pitchFamily="34" charset="0"/>
              </a:endParaRPr>
            </a:p>
          </p:txBody>
        </p:sp>
        <p:sp>
          <p:nvSpPr>
            <p:cNvPr id="17" name="文本框 20"/>
            <p:cNvSpPr txBox="1"/>
            <p:nvPr/>
          </p:nvSpPr>
          <p:spPr>
            <a:xfrm>
              <a:off x="7362728" y="1476201"/>
              <a:ext cx="1089906" cy="354224"/>
            </a:xfrm>
            <a:prstGeom prst="rect">
              <a:avLst/>
            </a:prstGeom>
            <a:noFill/>
          </p:spPr>
          <p:txBody>
            <a:bodyPr wrap="none" lIns="72585" tIns="36293" rIns="72585" bIns="36293">
              <a:spAutoFit/>
            </a:bodyPr>
            <a:lstStyle/>
            <a:p>
              <a:pPr algn="ctr" fontAlgn="auto">
                <a:spcBef>
                  <a:spcPts val="0"/>
                </a:spcBef>
                <a:spcAft>
                  <a:spcPts val="0"/>
                </a:spcAft>
                <a:defRPr/>
              </a:pPr>
              <a:r>
                <a:rPr lang="zh-CN" altLang="en-US" sz="2000" dirty="0">
                  <a:solidFill>
                    <a:schemeClr val="bg1">
                      <a:lumMod val="50000"/>
                    </a:schemeClr>
                  </a:solidFill>
                  <a:latin typeface="微软雅黑" panose="020B0503020204020204" pitchFamily="34" charset="-122"/>
                  <a:ea typeface="微软雅黑" panose="020B0503020204020204" pitchFamily="34" charset="-122"/>
                  <a:sym typeface="宋体" panose="02010600030101010101" pitchFamily="2" charset="-122"/>
                </a:rPr>
                <a:t>添加标题</a:t>
              </a:r>
            </a:p>
          </p:txBody>
        </p:sp>
        <p:sp>
          <p:nvSpPr>
            <p:cNvPr id="18" name="矩形 47"/>
            <p:cNvSpPr>
              <a:spLocks noChangeArrowheads="1"/>
            </p:cNvSpPr>
            <p:nvPr/>
          </p:nvSpPr>
          <p:spPr bwMode="auto">
            <a:xfrm>
              <a:off x="7215545" y="1831255"/>
              <a:ext cx="1821844" cy="429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fontAlgn="auto">
                <a:spcBef>
                  <a:spcPts val="0"/>
                </a:spcBef>
                <a:spcAft>
                  <a:spcPts val="0"/>
                </a:spcAft>
                <a:defRPr/>
              </a:pPr>
              <a:r>
                <a:rPr lang="zh-CN" altLang="en-US" sz="1200" dirty="0">
                  <a:solidFill>
                    <a:schemeClr val="bg1">
                      <a:lumMod val="50000"/>
                    </a:schemeClr>
                  </a:solidFill>
                  <a:latin typeface="微软雅黑" panose="020B0503020204020204" pitchFamily="34" charset="-122"/>
                  <a:ea typeface="微软雅黑" panose="020B0503020204020204" pitchFamily="34" charset="-122"/>
                  <a:cs typeface="Arial Unicode MS" pitchFamily="34" charset="-122"/>
                  <a:sym typeface="Calibri" panose="020F0502020204030204" pitchFamily="34" charset="0"/>
                </a:rPr>
                <a:t>点击这里更改文字内容</a:t>
              </a:r>
              <a:endParaRPr lang="en-US" altLang="zh-CN" sz="1200" dirty="0">
                <a:solidFill>
                  <a:schemeClr val="bg1">
                    <a:lumMod val="50000"/>
                  </a:schemeClr>
                </a:solidFill>
                <a:latin typeface="微软雅黑" panose="020B0503020204020204" pitchFamily="34" charset="-122"/>
                <a:ea typeface="微软雅黑" panose="020B0503020204020204" pitchFamily="34" charset="-122"/>
                <a:cs typeface="Arial Unicode MS" pitchFamily="34" charset="-122"/>
                <a:sym typeface="Calibri" panose="020F0502020204030204" pitchFamily="34" charset="0"/>
              </a:endParaRPr>
            </a:p>
            <a:p>
              <a:pPr algn="ctr" fontAlgn="auto">
                <a:spcBef>
                  <a:spcPts val="0"/>
                </a:spcBef>
                <a:spcAft>
                  <a:spcPts val="0"/>
                </a:spcAft>
                <a:defRPr/>
              </a:pPr>
              <a:r>
                <a:rPr lang="zh-CN" altLang="en-US" sz="1200" dirty="0">
                  <a:solidFill>
                    <a:schemeClr val="bg1">
                      <a:lumMod val="50000"/>
                    </a:schemeClr>
                  </a:solidFill>
                  <a:latin typeface="微软雅黑" panose="020B0503020204020204" pitchFamily="34" charset="-122"/>
                  <a:ea typeface="微软雅黑" panose="020B0503020204020204" pitchFamily="34" charset="-122"/>
                  <a:cs typeface="Arial Unicode MS" pitchFamily="34" charset="-122"/>
                  <a:sym typeface="Calibri" panose="020F0502020204030204" pitchFamily="34" charset="0"/>
                </a:rPr>
                <a:t>以上文字没有实际意义</a:t>
              </a:r>
              <a:endParaRPr lang="en-US" altLang="zh-CN" sz="1200" dirty="0">
                <a:solidFill>
                  <a:schemeClr val="bg1">
                    <a:lumMod val="50000"/>
                  </a:schemeClr>
                </a:solidFill>
                <a:latin typeface="微软雅黑" panose="020B0503020204020204" pitchFamily="34" charset="-122"/>
                <a:ea typeface="微软雅黑" panose="020B0503020204020204" pitchFamily="34" charset="-122"/>
                <a:cs typeface="Arial Unicode MS" pitchFamily="34" charset="-122"/>
                <a:sym typeface="Calibri" panose="020F0502020204030204" pitchFamily="34" charset="0"/>
              </a:endParaRPr>
            </a:p>
          </p:txBody>
        </p:sp>
        <p:sp>
          <p:nvSpPr>
            <p:cNvPr id="19" name="文本框 20"/>
            <p:cNvSpPr txBox="1"/>
            <p:nvPr/>
          </p:nvSpPr>
          <p:spPr>
            <a:xfrm>
              <a:off x="7362728" y="3683818"/>
              <a:ext cx="1089906" cy="354224"/>
            </a:xfrm>
            <a:prstGeom prst="rect">
              <a:avLst/>
            </a:prstGeom>
            <a:noFill/>
          </p:spPr>
          <p:txBody>
            <a:bodyPr wrap="none" lIns="72585" tIns="36293" rIns="72585" bIns="36293">
              <a:spAutoFit/>
            </a:bodyPr>
            <a:lstStyle/>
            <a:p>
              <a:pPr algn="ctr" fontAlgn="auto">
                <a:spcBef>
                  <a:spcPts val="0"/>
                </a:spcBef>
                <a:spcAft>
                  <a:spcPts val="0"/>
                </a:spcAft>
                <a:defRPr/>
              </a:pPr>
              <a:r>
                <a:rPr lang="zh-CN" altLang="en-US" sz="2000" dirty="0">
                  <a:solidFill>
                    <a:schemeClr val="bg1">
                      <a:lumMod val="50000"/>
                    </a:schemeClr>
                  </a:solidFill>
                  <a:latin typeface="微软雅黑" panose="020B0503020204020204" pitchFamily="34" charset="-122"/>
                  <a:ea typeface="微软雅黑" panose="020B0503020204020204" pitchFamily="34" charset="-122"/>
                  <a:sym typeface="宋体" panose="02010600030101010101" pitchFamily="2" charset="-122"/>
                </a:rPr>
                <a:t>添加标题</a:t>
              </a:r>
            </a:p>
          </p:txBody>
        </p:sp>
        <p:sp>
          <p:nvSpPr>
            <p:cNvPr id="20" name="矩形 47"/>
            <p:cNvSpPr>
              <a:spLocks noChangeArrowheads="1"/>
            </p:cNvSpPr>
            <p:nvPr/>
          </p:nvSpPr>
          <p:spPr bwMode="auto">
            <a:xfrm>
              <a:off x="7215545" y="4038872"/>
              <a:ext cx="1821844" cy="429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fontAlgn="auto">
                <a:spcBef>
                  <a:spcPts val="0"/>
                </a:spcBef>
                <a:spcAft>
                  <a:spcPts val="0"/>
                </a:spcAft>
                <a:defRPr/>
              </a:pPr>
              <a:r>
                <a:rPr lang="zh-CN" altLang="en-US" sz="1200" dirty="0">
                  <a:solidFill>
                    <a:schemeClr val="bg1">
                      <a:lumMod val="50000"/>
                    </a:schemeClr>
                  </a:solidFill>
                  <a:latin typeface="微软雅黑" panose="020B0503020204020204" pitchFamily="34" charset="-122"/>
                  <a:ea typeface="微软雅黑" panose="020B0503020204020204" pitchFamily="34" charset="-122"/>
                  <a:cs typeface="Arial Unicode MS" pitchFamily="34" charset="-122"/>
                  <a:sym typeface="Calibri" panose="020F0502020204030204" pitchFamily="34" charset="0"/>
                </a:rPr>
                <a:t>点击这里更改文字内容</a:t>
              </a:r>
              <a:endParaRPr lang="en-US" altLang="zh-CN" sz="1200" dirty="0">
                <a:solidFill>
                  <a:schemeClr val="bg1">
                    <a:lumMod val="50000"/>
                  </a:schemeClr>
                </a:solidFill>
                <a:latin typeface="微软雅黑" panose="020B0503020204020204" pitchFamily="34" charset="-122"/>
                <a:ea typeface="微软雅黑" panose="020B0503020204020204" pitchFamily="34" charset="-122"/>
                <a:cs typeface="Arial Unicode MS" pitchFamily="34" charset="-122"/>
                <a:sym typeface="Calibri" panose="020F0502020204030204" pitchFamily="34" charset="0"/>
              </a:endParaRPr>
            </a:p>
            <a:p>
              <a:pPr algn="ctr" fontAlgn="auto">
                <a:spcBef>
                  <a:spcPts val="0"/>
                </a:spcBef>
                <a:spcAft>
                  <a:spcPts val="0"/>
                </a:spcAft>
                <a:defRPr/>
              </a:pPr>
              <a:r>
                <a:rPr lang="zh-CN" altLang="en-US" sz="1200" dirty="0">
                  <a:solidFill>
                    <a:schemeClr val="bg1">
                      <a:lumMod val="50000"/>
                    </a:schemeClr>
                  </a:solidFill>
                  <a:latin typeface="微软雅黑" panose="020B0503020204020204" pitchFamily="34" charset="-122"/>
                  <a:ea typeface="微软雅黑" panose="020B0503020204020204" pitchFamily="34" charset="-122"/>
                  <a:cs typeface="Arial Unicode MS" pitchFamily="34" charset="-122"/>
                  <a:sym typeface="Calibri" panose="020F0502020204030204" pitchFamily="34" charset="0"/>
                </a:rPr>
                <a:t>以上文字没有实际意义</a:t>
              </a:r>
              <a:endParaRPr lang="en-US" altLang="zh-CN" sz="1200" dirty="0">
                <a:solidFill>
                  <a:schemeClr val="bg1">
                    <a:lumMod val="50000"/>
                  </a:schemeClr>
                </a:solidFill>
                <a:latin typeface="微软雅黑" panose="020B0503020204020204" pitchFamily="34" charset="-122"/>
                <a:ea typeface="微软雅黑" panose="020B0503020204020204" pitchFamily="34" charset="-122"/>
                <a:cs typeface="Arial Unicode MS" pitchFamily="34" charset="-122"/>
                <a:sym typeface="Calibri" panose="020F0502020204030204" pitchFamily="34" charset="0"/>
              </a:endParaRPr>
            </a:p>
          </p:txBody>
        </p:sp>
      </p:grpSp>
    </p:spTree>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0" y="226097"/>
            <a:ext cx="12190413" cy="979858"/>
            <a:chOff x="0" y="226097"/>
            <a:chExt cx="12190413" cy="979858"/>
          </a:xfrm>
        </p:grpSpPr>
        <p:grpSp>
          <p:nvGrpSpPr>
            <p:cNvPr id="16" name="组合 15"/>
            <p:cNvGrpSpPr/>
            <p:nvPr/>
          </p:nvGrpSpPr>
          <p:grpSpPr>
            <a:xfrm>
              <a:off x="4460260" y="226097"/>
              <a:ext cx="3255323" cy="785998"/>
              <a:chOff x="4973577" y="1161277"/>
              <a:chExt cx="2311400" cy="785998"/>
            </a:xfrm>
          </p:grpSpPr>
          <p:sp>
            <p:nvSpPr>
              <p:cNvPr id="31" name="TextBox 8"/>
              <p:cNvSpPr txBox="1">
                <a:spLocks noChangeArrowheads="1"/>
              </p:cNvSpPr>
              <p:nvPr/>
            </p:nvSpPr>
            <p:spPr bwMode="auto">
              <a:xfrm>
                <a:off x="4973577" y="1161277"/>
                <a:ext cx="23114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a:r>
                  <a:rPr lang="zh-CN" altLang="en-US" sz="3600" dirty="0">
                    <a:solidFill>
                      <a:schemeClr val="tx2">
                        <a:lumMod val="50000"/>
                      </a:schemeClr>
                    </a:solidFill>
                    <a:latin typeface="华文新魏" panose="02010800040101010101" pitchFamily="2" charset="-122"/>
                    <a:ea typeface="华文新魏" panose="02010800040101010101" pitchFamily="2" charset="-122"/>
                  </a:rPr>
                  <a:t>年度工作概述</a:t>
                </a:r>
              </a:p>
            </p:txBody>
          </p:sp>
          <p:sp>
            <p:nvSpPr>
              <p:cNvPr id="32" name="TextBox 8"/>
              <p:cNvSpPr txBox="1">
                <a:spLocks noChangeArrowheads="1"/>
              </p:cNvSpPr>
              <p:nvPr/>
            </p:nvSpPr>
            <p:spPr bwMode="auto">
              <a:xfrm>
                <a:off x="4973577" y="1747220"/>
                <a:ext cx="2311400"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p>
                <a:pPr algn="ctr" eaLnBrk="1" hangingPunct="1"/>
                <a:r>
                  <a:rPr lang="en-US" altLang="zh-CN" sz="1300" dirty="0">
                    <a:solidFill>
                      <a:srgbClr val="C00000"/>
                    </a:solidFill>
                    <a:latin typeface="微软雅黑" panose="020B0503020204020204" pitchFamily="34" charset="-122"/>
                    <a:ea typeface="微软雅黑" panose="020B0503020204020204" pitchFamily="34" charset="-122"/>
                    <a:sym typeface="Arial" panose="020B0604020202020204" pitchFamily="34" charset="0"/>
                  </a:rPr>
                  <a:t>CLICK TO ADD CAPTION TEXT</a:t>
                </a:r>
                <a:endParaRPr lang="zh-CN" altLang="en-US" sz="1300" dirty="0">
                  <a:solidFill>
                    <a:srgbClr val="C00000"/>
                  </a:solidFill>
                  <a:latin typeface="微软雅黑" panose="020B0503020204020204" pitchFamily="34" charset="-122"/>
                  <a:ea typeface="微软雅黑" panose="020B0503020204020204" pitchFamily="34" charset="-122"/>
                  <a:sym typeface="Arial" panose="020B0604020202020204" pitchFamily="34" charset="0"/>
                </a:endParaRPr>
              </a:p>
            </p:txBody>
          </p:sp>
        </p:grpSp>
        <p:cxnSp>
          <p:nvCxnSpPr>
            <p:cNvPr id="5" name="直接连接符 4"/>
            <p:cNvCxnSpPr/>
            <p:nvPr/>
          </p:nvCxnSpPr>
          <p:spPr>
            <a:xfrm>
              <a:off x="0" y="1205955"/>
              <a:ext cx="12190413" cy="0"/>
            </a:xfrm>
            <a:prstGeom prst="line">
              <a:avLst/>
            </a:prstGeom>
            <a:ln>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grpSp>
      <p:sp>
        <p:nvSpPr>
          <p:cNvPr id="7" name="燕尾形 6"/>
          <p:cNvSpPr/>
          <p:nvPr/>
        </p:nvSpPr>
        <p:spPr>
          <a:xfrm flipH="1">
            <a:off x="2300413" y="2643845"/>
            <a:ext cx="2270967" cy="794997"/>
          </a:xfrm>
          <a:prstGeom prst="chevron">
            <a:avLst/>
          </a:prstGeom>
          <a:solidFill>
            <a:schemeClr val="tx2">
              <a:lumMod val="50000"/>
            </a:schemeClr>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r"/>
            <a:r>
              <a:rPr lang="zh-CN" altLang="en-US" sz="1200" b="1" dirty="0">
                <a:solidFill>
                  <a:schemeClr val="bg1"/>
                </a:solidFill>
                <a:latin typeface="Avant GardeBook" pitchFamily="50" charset="0"/>
                <a:ea typeface="微软雅黑" panose="020B0503020204020204" pitchFamily="34" charset="-122"/>
              </a:rPr>
              <a:t>添加标题</a:t>
            </a:r>
          </a:p>
        </p:txBody>
      </p:sp>
      <p:sp>
        <p:nvSpPr>
          <p:cNvPr id="8" name="燕尾形 7"/>
          <p:cNvSpPr/>
          <p:nvPr/>
        </p:nvSpPr>
        <p:spPr>
          <a:xfrm flipH="1">
            <a:off x="2300413" y="3675960"/>
            <a:ext cx="2270967" cy="794997"/>
          </a:xfrm>
          <a:prstGeom prst="chevron">
            <a:avLst/>
          </a:prstGeom>
          <a:solidFill>
            <a:srgbClr val="C00000"/>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r"/>
            <a:r>
              <a:rPr lang="zh-CN" altLang="en-US" sz="1200" b="1" dirty="0">
                <a:solidFill>
                  <a:schemeClr val="bg1"/>
                </a:solidFill>
                <a:latin typeface="Avant GardeBook" pitchFamily="50" charset="0"/>
                <a:ea typeface="微软雅黑" panose="020B0503020204020204" pitchFamily="34" charset="-122"/>
              </a:rPr>
              <a:t>添加标题</a:t>
            </a:r>
          </a:p>
        </p:txBody>
      </p:sp>
      <p:sp>
        <p:nvSpPr>
          <p:cNvPr id="9" name="燕尾形 8"/>
          <p:cNvSpPr/>
          <p:nvPr/>
        </p:nvSpPr>
        <p:spPr>
          <a:xfrm flipH="1">
            <a:off x="2300413" y="4708075"/>
            <a:ext cx="2270967" cy="794997"/>
          </a:xfrm>
          <a:prstGeom prst="chevron">
            <a:avLst/>
          </a:prstGeom>
          <a:solidFill>
            <a:schemeClr val="tx2">
              <a:lumMod val="50000"/>
            </a:schemeClr>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r"/>
            <a:r>
              <a:rPr lang="zh-CN" altLang="en-US" sz="1200" b="1" dirty="0">
                <a:solidFill>
                  <a:schemeClr val="bg1"/>
                </a:solidFill>
                <a:latin typeface="Avant GardeBook" pitchFamily="50" charset="0"/>
                <a:ea typeface="微软雅黑" panose="020B0503020204020204" pitchFamily="34" charset="-122"/>
              </a:rPr>
              <a:t>添加标题</a:t>
            </a:r>
          </a:p>
        </p:txBody>
      </p:sp>
      <p:sp>
        <p:nvSpPr>
          <p:cNvPr id="10" name="Freeform 826"/>
          <p:cNvSpPr/>
          <p:nvPr/>
        </p:nvSpPr>
        <p:spPr bwMode="auto">
          <a:xfrm flipH="1">
            <a:off x="2725867" y="2841099"/>
            <a:ext cx="406968" cy="401927"/>
          </a:xfrm>
          <a:custGeom>
            <a:avLst/>
            <a:gdLst>
              <a:gd name="T0" fmla="*/ 148 w 159"/>
              <a:gd name="T1" fmla="*/ 107 h 156"/>
              <a:gd name="T2" fmla="*/ 118 w 159"/>
              <a:gd name="T3" fmla="*/ 101 h 156"/>
              <a:gd name="T4" fmla="*/ 93 w 159"/>
              <a:gd name="T5" fmla="*/ 76 h 156"/>
              <a:gd name="T6" fmla="*/ 124 w 159"/>
              <a:gd name="T7" fmla="*/ 44 h 156"/>
              <a:gd name="T8" fmla="*/ 133 w 159"/>
              <a:gd name="T9" fmla="*/ 43 h 156"/>
              <a:gd name="T10" fmla="*/ 148 w 159"/>
              <a:gd name="T11" fmla="*/ 19 h 156"/>
              <a:gd name="T12" fmla="*/ 140 w 159"/>
              <a:gd name="T13" fmla="*/ 11 h 156"/>
              <a:gd name="T14" fmla="*/ 116 w 159"/>
              <a:gd name="T15" fmla="*/ 26 h 156"/>
              <a:gd name="T16" fmla="*/ 115 w 159"/>
              <a:gd name="T17" fmla="*/ 35 h 156"/>
              <a:gd name="T18" fmla="*/ 84 w 159"/>
              <a:gd name="T19" fmla="*/ 66 h 156"/>
              <a:gd name="T20" fmla="*/ 56 w 159"/>
              <a:gd name="T21" fmla="*/ 39 h 156"/>
              <a:gd name="T22" fmla="*/ 50 w 159"/>
              <a:gd name="T23" fmla="*/ 9 h 156"/>
              <a:gd name="T24" fmla="*/ 32 w 159"/>
              <a:gd name="T25" fmla="*/ 0 h 156"/>
              <a:gd name="T26" fmla="*/ 44 w 159"/>
              <a:gd name="T27" fmla="*/ 12 h 156"/>
              <a:gd name="T28" fmla="*/ 39 w 159"/>
              <a:gd name="T29" fmla="*/ 32 h 156"/>
              <a:gd name="T30" fmla="*/ 19 w 159"/>
              <a:gd name="T31" fmla="*/ 37 h 156"/>
              <a:gd name="T32" fmla="*/ 3 w 159"/>
              <a:gd name="T33" fmla="*/ 20 h 156"/>
              <a:gd name="T34" fmla="*/ 10 w 159"/>
              <a:gd name="T35" fmla="*/ 49 h 156"/>
              <a:gd name="T36" fmla="*/ 41 w 159"/>
              <a:gd name="T37" fmla="*/ 55 h 156"/>
              <a:gd name="T38" fmla="*/ 65 w 159"/>
              <a:gd name="T39" fmla="*/ 79 h 156"/>
              <a:gd name="T40" fmla="*/ 13 w 159"/>
              <a:gd name="T41" fmla="*/ 130 h 156"/>
              <a:gd name="T42" fmla="*/ 13 w 159"/>
              <a:gd name="T43" fmla="*/ 145 h 156"/>
              <a:gd name="T44" fmla="*/ 14 w 159"/>
              <a:gd name="T45" fmla="*/ 146 h 156"/>
              <a:gd name="T46" fmla="*/ 29 w 159"/>
              <a:gd name="T47" fmla="*/ 146 h 156"/>
              <a:gd name="T48" fmla="*/ 80 w 159"/>
              <a:gd name="T49" fmla="*/ 95 h 156"/>
              <a:gd name="T50" fmla="*/ 102 w 159"/>
              <a:gd name="T51" fmla="*/ 117 h 156"/>
              <a:gd name="T52" fmla="*/ 108 w 159"/>
              <a:gd name="T53" fmla="*/ 147 h 156"/>
              <a:gd name="T54" fmla="*/ 132 w 159"/>
              <a:gd name="T55" fmla="*/ 155 h 156"/>
              <a:gd name="T56" fmla="*/ 117 w 159"/>
              <a:gd name="T57" fmla="*/ 140 h 156"/>
              <a:gd name="T58" fmla="*/ 121 w 159"/>
              <a:gd name="T59" fmla="*/ 124 h 156"/>
              <a:gd name="T60" fmla="*/ 137 w 159"/>
              <a:gd name="T61" fmla="*/ 120 h 156"/>
              <a:gd name="T62" fmla="*/ 155 w 159"/>
              <a:gd name="T63" fmla="*/ 138 h 156"/>
              <a:gd name="T64" fmla="*/ 148 w 159"/>
              <a:gd name="T65" fmla="*/ 107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59" h="156">
                <a:moveTo>
                  <a:pt x="148" y="107"/>
                </a:moveTo>
                <a:cubicBezTo>
                  <a:pt x="140" y="99"/>
                  <a:pt x="128" y="97"/>
                  <a:pt x="118" y="101"/>
                </a:cubicBezTo>
                <a:cubicBezTo>
                  <a:pt x="93" y="76"/>
                  <a:pt x="93" y="76"/>
                  <a:pt x="93" y="76"/>
                </a:cubicBezTo>
                <a:cubicBezTo>
                  <a:pt x="124" y="44"/>
                  <a:pt x="124" y="44"/>
                  <a:pt x="124" y="44"/>
                </a:cubicBezTo>
                <a:cubicBezTo>
                  <a:pt x="133" y="43"/>
                  <a:pt x="133" y="43"/>
                  <a:pt x="133" y="43"/>
                </a:cubicBezTo>
                <a:cubicBezTo>
                  <a:pt x="148" y="19"/>
                  <a:pt x="148" y="19"/>
                  <a:pt x="148" y="19"/>
                </a:cubicBezTo>
                <a:cubicBezTo>
                  <a:pt x="140" y="11"/>
                  <a:pt x="140" y="11"/>
                  <a:pt x="140" y="11"/>
                </a:cubicBezTo>
                <a:cubicBezTo>
                  <a:pt x="116" y="26"/>
                  <a:pt x="116" y="26"/>
                  <a:pt x="116" y="26"/>
                </a:cubicBezTo>
                <a:cubicBezTo>
                  <a:pt x="115" y="35"/>
                  <a:pt x="115" y="35"/>
                  <a:pt x="115" y="35"/>
                </a:cubicBezTo>
                <a:cubicBezTo>
                  <a:pt x="84" y="66"/>
                  <a:pt x="84" y="66"/>
                  <a:pt x="84" y="66"/>
                </a:cubicBezTo>
                <a:cubicBezTo>
                  <a:pt x="56" y="39"/>
                  <a:pt x="56" y="39"/>
                  <a:pt x="56" y="39"/>
                </a:cubicBezTo>
                <a:cubicBezTo>
                  <a:pt x="60" y="29"/>
                  <a:pt x="58" y="17"/>
                  <a:pt x="50" y="9"/>
                </a:cubicBezTo>
                <a:cubicBezTo>
                  <a:pt x="45" y="4"/>
                  <a:pt x="38" y="1"/>
                  <a:pt x="32" y="0"/>
                </a:cubicBezTo>
                <a:cubicBezTo>
                  <a:pt x="44" y="12"/>
                  <a:pt x="44" y="12"/>
                  <a:pt x="44" y="12"/>
                </a:cubicBezTo>
                <a:cubicBezTo>
                  <a:pt x="39" y="32"/>
                  <a:pt x="39" y="32"/>
                  <a:pt x="39" y="32"/>
                </a:cubicBezTo>
                <a:cubicBezTo>
                  <a:pt x="19" y="37"/>
                  <a:pt x="19" y="37"/>
                  <a:pt x="19" y="37"/>
                </a:cubicBezTo>
                <a:cubicBezTo>
                  <a:pt x="3" y="20"/>
                  <a:pt x="3" y="20"/>
                  <a:pt x="3" y="20"/>
                </a:cubicBezTo>
                <a:cubicBezTo>
                  <a:pt x="0" y="30"/>
                  <a:pt x="2" y="41"/>
                  <a:pt x="10" y="49"/>
                </a:cubicBezTo>
                <a:cubicBezTo>
                  <a:pt x="18" y="57"/>
                  <a:pt x="30" y="59"/>
                  <a:pt x="41" y="55"/>
                </a:cubicBezTo>
                <a:cubicBezTo>
                  <a:pt x="65" y="79"/>
                  <a:pt x="65" y="79"/>
                  <a:pt x="65" y="79"/>
                </a:cubicBezTo>
                <a:cubicBezTo>
                  <a:pt x="13" y="130"/>
                  <a:pt x="13" y="130"/>
                  <a:pt x="13" y="130"/>
                </a:cubicBezTo>
                <a:cubicBezTo>
                  <a:pt x="9" y="134"/>
                  <a:pt x="9" y="141"/>
                  <a:pt x="13" y="145"/>
                </a:cubicBezTo>
                <a:cubicBezTo>
                  <a:pt x="14" y="146"/>
                  <a:pt x="14" y="146"/>
                  <a:pt x="14" y="146"/>
                </a:cubicBezTo>
                <a:cubicBezTo>
                  <a:pt x="18" y="150"/>
                  <a:pt x="25" y="150"/>
                  <a:pt x="29" y="146"/>
                </a:cubicBezTo>
                <a:cubicBezTo>
                  <a:pt x="80" y="95"/>
                  <a:pt x="80" y="95"/>
                  <a:pt x="80" y="95"/>
                </a:cubicBezTo>
                <a:cubicBezTo>
                  <a:pt x="102" y="117"/>
                  <a:pt x="102" y="117"/>
                  <a:pt x="102" y="117"/>
                </a:cubicBezTo>
                <a:cubicBezTo>
                  <a:pt x="98" y="127"/>
                  <a:pt x="100" y="139"/>
                  <a:pt x="108" y="147"/>
                </a:cubicBezTo>
                <a:cubicBezTo>
                  <a:pt x="115" y="154"/>
                  <a:pt x="124" y="156"/>
                  <a:pt x="132" y="155"/>
                </a:cubicBezTo>
                <a:cubicBezTo>
                  <a:pt x="117" y="140"/>
                  <a:pt x="117" y="140"/>
                  <a:pt x="117" y="140"/>
                </a:cubicBezTo>
                <a:cubicBezTo>
                  <a:pt x="121" y="124"/>
                  <a:pt x="121" y="124"/>
                  <a:pt x="121" y="124"/>
                </a:cubicBezTo>
                <a:cubicBezTo>
                  <a:pt x="137" y="120"/>
                  <a:pt x="137" y="120"/>
                  <a:pt x="137" y="120"/>
                </a:cubicBezTo>
                <a:cubicBezTo>
                  <a:pt x="155" y="138"/>
                  <a:pt x="155" y="138"/>
                  <a:pt x="155" y="138"/>
                </a:cubicBezTo>
                <a:cubicBezTo>
                  <a:pt x="159" y="127"/>
                  <a:pt x="157" y="115"/>
                  <a:pt x="148" y="107"/>
                </a:cubicBezTo>
                <a:close/>
              </a:path>
            </a:pathLst>
          </a:custGeom>
          <a:solidFill>
            <a:schemeClr val="bg1"/>
          </a:solidFill>
          <a:ln>
            <a:noFill/>
          </a:ln>
          <a:effectLst/>
        </p:spPr>
        <p:txBody>
          <a:bodyPr vert="horz" wrap="square" lIns="91440" tIns="45720" rIns="91440" bIns="45720" numCol="1" anchor="t" anchorCtr="0" compatLnSpc="1"/>
          <a:lstStyle/>
          <a:p>
            <a:pPr algn="r"/>
            <a:endParaRPr lang="zh-CN" altLang="en-US" sz="1400"/>
          </a:p>
        </p:txBody>
      </p:sp>
      <p:grpSp>
        <p:nvGrpSpPr>
          <p:cNvPr id="11" name="组合 10"/>
          <p:cNvGrpSpPr/>
          <p:nvPr/>
        </p:nvGrpSpPr>
        <p:grpSpPr>
          <a:xfrm flipH="1">
            <a:off x="2693092" y="4942368"/>
            <a:ext cx="472517" cy="328122"/>
            <a:chOff x="952500" y="6732588"/>
            <a:chExt cx="839788" cy="581025"/>
          </a:xfrm>
          <a:solidFill>
            <a:schemeClr val="bg1"/>
          </a:solidFill>
          <a:effectLst/>
        </p:grpSpPr>
        <p:sp>
          <p:nvSpPr>
            <p:cNvPr id="12" name="Freeform 919"/>
            <p:cNvSpPr/>
            <p:nvPr/>
          </p:nvSpPr>
          <p:spPr bwMode="auto">
            <a:xfrm>
              <a:off x="1181100" y="7021513"/>
              <a:ext cx="509588" cy="292100"/>
            </a:xfrm>
            <a:custGeom>
              <a:avLst/>
              <a:gdLst>
                <a:gd name="T0" fmla="*/ 101 w 136"/>
                <a:gd name="T1" fmla="*/ 0 h 78"/>
                <a:gd name="T2" fmla="*/ 0 w 136"/>
                <a:gd name="T3" fmla="*/ 75 h 78"/>
                <a:gd name="T4" fmla="*/ 10 w 136"/>
                <a:gd name="T5" fmla="*/ 76 h 78"/>
                <a:gd name="T6" fmla="*/ 136 w 136"/>
                <a:gd name="T7" fmla="*/ 0 h 78"/>
                <a:gd name="T8" fmla="*/ 101 w 136"/>
                <a:gd name="T9" fmla="*/ 0 h 78"/>
                <a:gd name="T10" fmla="*/ 101 w 136"/>
                <a:gd name="T11" fmla="*/ 0 h 78"/>
              </a:gdLst>
              <a:ahLst/>
              <a:cxnLst>
                <a:cxn ang="0">
                  <a:pos x="T0" y="T1"/>
                </a:cxn>
                <a:cxn ang="0">
                  <a:pos x="T2" y="T3"/>
                </a:cxn>
                <a:cxn ang="0">
                  <a:pos x="T4" y="T5"/>
                </a:cxn>
                <a:cxn ang="0">
                  <a:pos x="T6" y="T7"/>
                </a:cxn>
                <a:cxn ang="0">
                  <a:pos x="T8" y="T9"/>
                </a:cxn>
                <a:cxn ang="0">
                  <a:pos x="T10" y="T11"/>
                </a:cxn>
              </a:cxnLst>
              <a:rect l="0" t="0" r="r" b="b"/>
              <a:pathLst>
                <a:path w="136" h="78">
                  <a:moveTo>
                    <a:pt x="101" y="0"/>
                  </a:moveTo>
                  <a:cubicBezTo>
                    <a:pt x="81" y="38"/>
                    <a:pt x="49" y="64"/>
                    <a:pt x="0" y="75"/>
                  </a:cubicBezTo>
                  <a:cubicBezTo>
                    <a:pt x="3" y="76"/>
                    <a:pt x="7" y="76"/>
                    <a:pt x="10" y="76"/>
                  </a:cubicBezTo>
                  <a:cubicBezTo>
                    <a:pt x="65" y="78"/>
                    <a:pt x="114" y="47"/>
                    <a:pt x="136" y="0"/>
                  </a:cubicBezTo>
                  <a:cubicBezTo>
                    <a:pt x="101" y="0"/>
                    <a:pt x="101" y="0"/>
                    <a:pt x="101" y="0"/>
                  </a:cubicBezTo>
                  <a:cubicBezTo>
                    <a:pt x="101" y="0"/>
                    <a:pt x="101" y="0"/>
                    <a:pt x="10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lgn="r"/>
              <a:endParaRPr lang="zh-CN" altLang="en-US" sz="1400"/>
            </a:p>
          </p:txBody>
        </p:sp>
        <p:sp>
          <p:nvSpPr>
            <p:cNvPr id="13" name="Freeform 920"/>
            <p:cNvSpPr/>
            <p:nvPr/>
          </p:nvSpPr>
          <p:spPr bwMode="auto">
            <a:xfrm>
              <a:off x="1103313" y="6732588"/>
              <a:ext cx="85725" cy="104775"/>
            </a:xfrm>
            <a:custGeom>
              <a:avLst/>
              <a:gdLst>
                <a:gd name="T0" fmla="*/ 10 w 23"/>
                <a:gd name="T1" fmla="*/ 28 h 28"/>
                <a:gd name="T2" fmla="*/ 23 w 23"/>
                <a:gd name="T3" fmla="*/ 15 h 28"/>
                <a:gd name="T4" fmla="*/ 13 w 23"/>
                <a:gd name="T5" fmla="*/ 1 h 28"/>
                <a:gd name="T6" fmla="*/ 1 w 23"/>
                <a:gd name="T7" fmla="*/ 13 h 28"/>
                <a:gd name="T8" fmla="*/ 10 w 23"/>
                <a:gd name="T9" fmla="*/ 28 h 28"/>
              </a:gdLst>
              <a:ahLst/>
              <a:cxnLst>
                <a:cxn ang="0">
                  <a:pos x="T0" y="T1"/>
                </a:cxn>
                <a:cxn ang="0">
                  <a:pos x="T2" y="T3"/>
                </a:cxn>
                <a:cxn ang="0">
                  <a:pos x="T4" y="T5"/>
                </a:cxn>
                <a:cxn ang="0">
                  <a:pos x="T6" y="T7"/>
                </a:cxn>
                <a:cxn ang="0">
                  <a:pos x="T8" y="T9"/>
                </a:cxn>
              </a:cxnLst>
              <a:rect l="0" t="0" r="r" b="b"/>
              <a:pathLst>
                <a:path w="23" h="28">
                  <a:moveTo>
                    <a:pt x="10" y="28"/>
                  </a:moveTo>
                  <a:cubicBezTo>
                    <a:pt x="16" y="28"/>
                    <a:pt x="22" y="23"/>
                    <a:pt x="23" y="15"/>
                  </a:cubicBezTo>
                  <a:cubicBezTo>
                    <a:pt x="23" y="8"/>
                    <a:pt x="19" y="1"/>
                    <a:pt x="13" y="1"/>
                  </a:cubicBezTo>
                  <a:cubicBezTo>
                    <a:pt x="7" y="0"/>
                    <a:pt x="2" y="6"/>
                    <a:pt x="1" y="13"/>
                  </a:cubicBezTo>
                  <a:cubicBezTo>
                    <a:pt x="0" y="20"/>
                    <a:pt x="4" y="27"/>
                    <a:pt x="10" y="2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lgn="r"/>
              <a:endParaRPr lang="zh-CN" altLang="en-US" sz="1400"/>
            </a:p>
          </p:txBody>
        </p:sp>
        <p:sp>
          <p:nvSpPr>
            <p:cNvPr id="14" name="Freeform 921"/>
            <p:cNvSpPr/>
            <p:nvPr/>
          </p:nvSpPr>
          <p:spPr bwMode="auto">
            <a:xfrm>
              <a:off x="1544638" y="6751638"/>
              <a:ext cx="247650" cy="203200"/>
            </a:xfrm>
            <a:custGeom>
              <a:avLst/>
              <a:gdLst>
                <a:gd name="T0" fmla="*/ 12 w 66"/>
                <a:gd name="T1" fmla="*/ 54 h 54"/>
                <a:gd name="T2" fmla="*/ 46 w 66"/>
                <a:gd name="T3" fmla="*/ 54 h 54"/>
                <a:gd name="T4" fmla="*/ 49 w 66"/>
                <a:gd name="T5" fmla="*/ 42 h 54"/>
                <a:gd name="T6" fmla="*/ 66 w 66"/>
                <a:gd name="T7" fmla="*/ 42 h 54"/>
                <a:gd name="T8" fmla="*/ 33 w 66"/>
                <a:gd name="T9" fmla="*/ 0 h 54"/>
                <a:gd name="T10" fmla="*/ 0 w 66"/>
                <a:gd name="T11" fmla="*/ 42 h 54"/>
                <a:gd name="T12" fmla="*/ 17 w 66"/>
                <a:gd name="T13" fmla="*/ 42 h 54"/>
                <a:gd name="T14" fmla="*/ 12 w 66"/>
                <a:gd name="T15" fmla="*/ 54 h 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 h="54">
                  <a:moveTo>
                    <a:pt x="12" y="54"/>
                  </a:moveTo>
                  <a:cubicBezTo>
                    <a:pt x="46" y="54"/>
                    <a:pt x="46" y="54"/>
                    <a:pt x="46" y="54"/>
                  </a:cubicBezTo>
                  <a:cubicBezTo>
                    <a:pt x="48" y="50"/>
                    <a:pt x="49" y="46"/>
                    <a:pt x="49" y="42"/>
                  </a:cubicBezTo>
                  <a:cubicBezTo>
                    <a:pt x="66" y="42"/>
                    <a:pt x="66" y="42"/>
                    <a:pt x="66" y="42"/>
                  </a:cubicBezTo>
                  <a:cubicBezTo>
                    <a:pt x="33" y="0"/>
                    <a:pt x="33" y="0"/>
                    <a:pt x="33" y="0"/>
                  </a:cubicBezTo>
                  <a:cubicBezTo>
                    <a:pt x="0" y="42"/>
                    <a:pt x="0" y="42"/>
                    <a:pt x="0" y="42"/>
                  </a:cubicBezTo>
                  <a:cubicBezTo>
                    <a:pt x="17" y="42"/>
                    <a:pt x="17" y="42"/>
                    <a:pt x="17" y="42"/>
                  </a:cubicBezTo>
                  <a:cubicBezTo>
                    <a:pt x="15" y="46"/>
                    <a:pt x="14" y="50"/>
                    <a:pt x="12" y="5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lgn="r"/>
              <a:endParaRPr lang="zh-CN" altLang="en-US" sz="1400"/>
            </a:p>
          </p:txBody>
        </p:sp>
        <p:sp>
          <p:nvSpPr>
            <p:cNvPr id="15" name="Freeform 922"/>
            <p:cNvSpPr>
              <a:spLocks noEditPoints="1"/>
            </p:cNvSpPr>
            <p:nvPr/>
          </p:nvSpPr>
          <p:spPr bwMode="auto">
            <a:xfrm>
              <a:off x="952500" y="6842125"/>
              <a:ext cx="790575" cy="438150"/>
            </a:xfrm>
            <a:custGeom>
              <a:avLst/>
              <a:gdLst>
                <a:gd name="T0" fmla="*/ 164 w 211"/>
                <a:gd name="T1" fmla="*/ 32 h 117"/>
                <a:gd name="T2" fmla="*/ 160 w 211"/>
                <a:gd name="T3" fmla="*/ 37 h 117"/>
                <a:gd name="T4" fmla="*/ 90 w 211"/>
                <a:gd name="T5" fmla="*/ 33 h 117"/>
                <a:gd name="T6" fmla="*/ 57 w 211"/>
                <a:gd name="T7" fmla="*/ 6 h 117"/>
                <a:gd name="T8" fmla="*/ 56 w 211"/>
                <a:gd name="T9" fmla="*/ 13 h 117"/>
                <a:gd name="T10" fmla="*/ 51 w 211"/>
                <a:gd name="T11" fmla="*/ 6 h 117"/>
                <a:gd name="T12" fmla="*/ 51 w 211"/>
                <a:gd name="T13" fmla="*/ 0 h 117"/>
                <a:gd name="T14" fmla="*/ 47 w 211"/>
                <a:gd name="T15" fmla="*/ 5 h 117"/>
                <a:gd name="T16" fmla="*/ 47 w 211"/>
                <a:gd name="T17" fmla="*/ 28 h 117"/>
                <a:gd name="T18" fmla="*/ 45 w 211"/>
                <a:gd name="T19" fmla="*/ 8 h 117"/>
                <a:gd name="T20" fmla="*/ 44 w 211"/>
                <a:gd name="T21" fmla="*/ 1 h 117"/>
                <a:gd name="T22" fmla="*/ 34 w 211"/>
                <a:gd name="T23" fmla="*/ 1 h 117"/>
                <a:gd name="T24" fmla="*/ 17 w 211"/>
                <a:gd name="T25" fmla="*/ 14 h 117"/>
                <a:gd name="T26" fmla="*/ 9 w 211"/>
                <a:gd name="T27" fmla="*/ 21 h 117"/>
                <a:gd name="T28" fmla="*/ 8 w 211"/>
                <a:gd name="T29" fmla="*/ 22 h 117"/>
                <a:gd name="T30" fmla="*/ 8 w 211"/>
                <a:gd name="T31" fmla="*/ 22 h 117"/>
                <a:gd name="T32" fmla="*/ 11 w 211"/>
                <a:gd name="T33" fmla="*/ 34 h 117"/>
                <a:gd name="T34" fmla="*/ 11 w 211"/>
                <a:gd name="T35" fmla="*/ 34 h 117"/>
                <a:gd name="T36" fmla="*/ 19 w 211"/>
                <a:gd name="T37" fmla="*/ 37 h 117"/>
                <a:gd name="T38" fmla="*/ 8 w 211"/>
                <a:gd name="T39" fmla="*/ 72 h 117"/>
                <a:gd name="T40" fmla="*/ 10 w 211"/>
                <a:gd name="T41" fmla="*/ 101 h 117"/>
                <a:gd name="T42" fmla="*/ 2 w 211"/>
                <a:gd name="T43" fmla="*/ 110 h 117"/>
                <a:gd name="T44" fmla="*/ 8 w 211"/>
                <a:gd name="T45" fmla="*/ 115 h 117"/>
                <a:gd name="T46" fmla="*/ 16 w 211"/>
                <a:gd name="T47" fmla="*/ 109 h 117"/>
                <a:gd name="T48" fmla="*/ 39 w 211"/>
                <a:gd name="T49" fmla="*/ 111 h 117"/>
                <a:gd name="T50" fmla="*/ 20 w 211"/>
                <a:gd name="T51" fmla="*/ 100 h 117"/>
                <a:gd name="T52" fmla="*/ 16 w 211"/>
                <a:gd name="T53" fmla="*/ 67 h 117"/>
                <a:gd name="T54" fmla="*/ 25 w 211"/>
                <a:gd name="T55" fmla="*/ 45 h 117"/>
                <a:gd name="T56" fmla="*/ 24 w 211"/>
                <a:gd name="T57" fmla="*/ 59 h 117"/>
                <a:gd name="T58" fmla="*/ 53 w 211"/>
                <a:gd name="T59" fmla="*/ 117 h 117"/>
                <a:gd name="T60" fmla="*/ 51 w 211"/>
                <a:gd name="T61" fmla="*/ 65 h 117"/>
                <a:gd name="T62" fmla="*/ 82 w 211"/>
                <a:gd name="T63" fmla="*/ 107 h 117"/>
                <a:gd name="T64" fmla="*/ 73 w 211"/>
                <a:gd name="T65" fmla="*/ 61 h 117"/>
                <a:gd name="T66" fmla="*/ 58 w 211"/>
                <a:gd name="T67" fmla="*/ 45 h 117"/>
                <a:gd name="T68" fmla="*/ 83 w 211"/>
                <a:gd name="T69" fmla="*/ 47 h 117"/>
                <a:gd name="T70" fmla="*/ 204 w 211"/>
                <a:gd name="T71" fmla="*/ 45 h 117"/>
                <a:gd name="T72" fmla="*/ 208 w 211"/>
                <a:gd name="T73" fmla="*/ 40 h 117"/>
                <a:gd name="T74" fmla="*/ 207 w 211"/>
                <a:gd name="T75" fmla="*/ 32 h 117"/>
                <a:gd name="T76" fmla="*/ 57 w 211"/>
                <a:gd name="T77" fmla="*/ 29 h 117"/>
                <a:gd name="T78" fmla="*/ 64 w 211"/>
                <a:gd name="T79" fmla="*/ 3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11" h="117">
                  <a:moveTo>
                    <a:pt x="207" y="32"/>
                  </a:moveTo>
                  <a:cubicBezTo>
                    <a:pt x="164" y="32"/>
                    <a:pt x="164" y="32"/>
                    <a:pt x="164" y="32"/>
                  </a:cubicBezTo>
                  <a:cubicBezTo>
                    <a:pt x="162" y="32"/>
                    <a:pt x="160" y="34"/>
                    <a:pt x="160" y="36"/>
                  </a:cubicBezTo>
                  <a:cubicBezTo>
                    <a:pt x="160" y="36"/>
                    <a:pt x="160" y="36"/>
                    <a:pt x="160" y="37"/>
                  </a:cubicBezTo>
                  <a:cubicBezTo>
                    <a:pt x="88" y="37"/>
                    <a:pt x="88" y="37"/>
                    <a:pt x="88" y="37"/>
                  </a:cubicBezTo>
                  <a:cubicBezTo>
                    <a:pt x="89" y="35"/>
                    <a:pt x="89" y="34"/>
                    <a:pt x="90" y="33"/>
                  </a:cubicBezTo>
                  <a:cubicBezTo>
                    <a:pt x="84" y="31"/>
                    <a:pt x="71" y="25"/>
                    <a:pt x="71" y="25"/>
                  </a:cubicBezTo>
                  <a:cubicBezTo>
                    <a:pt x="57" y="6"/>
                    <a:pt x="57" y="6"/>
                    <a:pt x="57" y="6"/>
                  </a:cubicBezTo>
                  <a:cubicBezTo>
                    <a:pt x="54" y="8"/>
                    <a:pt x="54" y="8"/>
                    <a:pt x="54" y="8"/>
                  </a:cubicBezTo>
                  <a:cubicBezTo>
                    <a:pt x="56" y="13"/>
                    <a:pt x="56" y="13"/>
                    <a:pt x="56" y="13"/>
                  </a:cubicBezTo>
                  <a:cubicBezTo>
                    <a:pt x="51" y="28"/>
                    <a:pt x="51" y="28"/>
                    <a:pt x="51" y="28"/>
                  </a:cubicBezTo>
                  <a:cubicBezTo>
                    <a:pt x="51" y="6"/>
                    <a:pt x="51" y="6"/>
                    <a:pt x="51" y="6"/>
                  </a:cubicBezTo>
                  <a:cubicBezTo>
                    <a:pt x="52" y="5"/>
                    <a:pt x="52" y="5"/>
                    <a:pt x="52" y="5"/>
                  </a:cubicBezTo>
                  <a:cubicBezTo>
                    <a:pt x="51" y="0"/>
                    <a:pt x="51" y="0"/>
                    <a:pt x="51" y="0"/>
                  </a:cubicBezTo>
                  <a:cubicBezTo>
                    <a:pt x="48" y="0"/>
                    <a:pt x="48" y="0"/>
                    <a:pt x="48" y="0"/>
                  </a:cubicBezTo>
                  <a:cubicBezTo>
                    <a:pt x="47" y="5"/>
                    <a:pt x="47" y="5"/>
                    <a:pt x="47" y="5"/>
                  </a:cubicBezTo>
                  <a:cubicBezTo>
                    <a:pt x="48" y="6"/>
                    <a:pt x="48" y="6"/>
                    <a:pt x="48" y="6"/>
                  </a:cubicBezTo>
                  <a:cubicBezTo>
                    <a:pt x="47" y="28"/>
                    <a:pt x="47" y="28"/>
                    <a:pt x="47" y="28"/>
                  </a:cubicBezTo>
                  <a:cubicBezTo>
                    <a:pt x="43" y="12"/>
                    <a:pt x="43" y="12"/>
                    <a:pt x="43" y="12"/>
                  </a:cubicBezTo>
                  <a:cubicBezTo>
                    <a:pt x="45" y="8"/>
                    <a:pt x="45" y="8"/>
                    <a:pt x="45" y="8"/>
                  </a:cubicBezTo>
                  <a:cubicBezTo>
                    <a:pt x="42" y="5"/>
                    <a:pt x="42" y="5"/>
                    <a:pt x="42" y="5"/>
                  </a:cubicBezTo>
                  <a:cubicBezTo>
                    <a:pt x="44" y="1"/>
                    <a:pt x="44" y="1"/>
                    <a:pt x="44" y="1"/>
                  </a:cubicBezTo>
                  <a:cubicBezTo>
                    <a:pt x="44" y="1"/>
                    <a:pt x="44" y="1"/>
                    <a:pt x="44" y="1"/>
                  </a:cubicBezTo>
                  <a:cubicBezTo>
                    <a:pt x="41" y="1"/>
                    <a:pt x="39" y="1"/>
                    <a:pt x="34" y="1"/>
                  </a:cubicBezTo>
                  <a:cubicBezTo>
                    <a:pt x="33" y="1"/>
                    <a:pt x="29" y="3"/>
                    <a:pt x="27" y="5"/>
                  </a:cubicBezTo>
                  <a:cubicBezTo>
                    <a:pt x="17" y="14"/>
                    <a:pt x="17" y="14"/>
                    <a:pt x="17" y="14"/>
                  </a:cubicBezTo>
                  <a:cubicBezTo>
                    <a:pt x="12" y="19"/>
                    <a:pt x="12" y="19"/>
                    <a:pt x="12" y="19"/>
                  </a:cubicBezTo>
                  <a:cubicBezTo>
                    <a:pt x="9" y="21"/>
                    <a:pt x="9" y="21"/>
                    <a:pt x="9" y="21"/>
                  </a:cubicBezTo>
                  <a:cubicBezTo>
                    <a:pt x="8" y="22"/>
                    <a:pt x="8" y="22"/>
                    <a:pt x="8" y="22"/>
                  </a:cubicBezTo>
                  <a:cubicBezTo>
                    <a:pt x="8" y="22"/>
                    <a:pt x="8" y="22"/>
                    <a:pt x="8" y="22"/>
                  </a:cubicBezTo>
                  <a:cubicBezTo>
                    <a:pt x="8" y="22"/>
                    <a:pt x="8" y="22"/>
                    <a:pt x="8" y="22"/>
                  </a:cubicBezTo>
                  <a:cubicBezTo>
                    <a:pt x="8" y="22"/>
                    <a:pt x="8" y="22"/>
                    <a:pt x="8" y="22"/>
                  </a:cubicBezTo>
                  <a:cubicBezTo>
                    <a:pt x="9" y="27"/>
                    <a:pt x="6" y="10"/>
                    <a:pt x="11" y="34"/>
                  </a:cubicBezTo>
                  <a:cubicBezTo>
                    <a:pt x="11" y="34"/>
                    <a:pt x="11" y="34"/>
                    <a:pt x="11" y="34"/>
                  </a:cubicBezTo>
                  <a:cubicBezTo>
                    <a:pt x="11" y="34"/>
                    <a:pt x="11" y="34"/>
                    <a:pt x="11" y="34"/>
                  </a:cubicBezTo>
                  <a:cubicBezTo>
                    <a:pt x="11" y="34"/>
                    <a:pt x="11" y="34"/>
                    <a:pt x="11" y="34"/>
                  </a:cubicBezTo>
                  <a:cubicBezTo>
                    <a:pt x="13" y="35"/>
                    <a:pt x="13" y="35"/>
                    <a:pt x="13" y="35"/>
                  </a:cubicBezTo>
                  <a:cubicBezTo>
                    <a:pt x="19" y="37"/>
                    <a:pt x="19" y="37"/>
                    <a:pt x="19" y="37"/>
                  </a:cubicBezTo>
                  <a:cubicBezTo>
                    <a:pt x="14" y="39"/>
                    <a:pt x="8" y="42"/>
                    <a:pt x="5" y="49"/>
                  </a:cubicBezTo>
                  <a:cubicBezTo>
                    <a:pt x="0" y="59"/>
                    <a:pt x="5" y="66"/>
                    <a:pt x="8" y="72"/>
                  </a:cubicBezTo>
                  <a:cubicBezTo>
                    <a:pt x="10" y="75"/>
                    <a:pt x="12" y="79"/>
                    <a:pt x="13" y="82"/>
                  </a:cubicBezTo>
                  <a:cubicBezTo>
                    <a:pt x="14" y="88"/>
                    <a:pt x="12" y="96"/>
                    <a:pt x="10" y="101"/>
                  </a:cubicBezTo>
                  <a:cubicBezTo>
                    <a:pt x="8" y="102"/>
                    <a:pt x="7" y="103"/>
                    <a:pt x="5" y="104"/>
                  </a:cubicBezTo>
                  <a:cubicBezTo>
                    <a:pt x="2" y="106"/>
                    <a:pt x="1" y="109"/>
                    <a:pt x="2" y="110"/>
                  </a:cubicBezTo>
                  <a:cubicBezTo>
                    <a:pt x="2" y="111"/>
                    <a:pt x="2" y="114"/>
                    <a:pt x="6" y="115"/>
                  </a:cubicBezTo>
                  <a:cubicBezTo>
                    <a:pt x="6" y="115"/>
                    <a:pt x="7" y="115"/>
                    <a:pt x="8" y="115"/>
                  </a:cubicBezTo>
                  <a:cubicBezTo>
                    <a:pt x="10" y="115"/>
                    <a:pt x="11" y="115"/>
                    <a:pt x="13" y="113"/>
                  </a:cubicBezTo>
                  <a:cubicBezTo>
                    <a:pt x="14" y="112"/>
                    <a:pt x="15" y="111"/>
                    <a:pt x="16" y="109"/>
                  </a:cubicBezTo>
                  <a:cubicBezTo>
                    <a:pt x="21" y="108"/>
                    <a:pt x="27" y="109"/>
                    <a:pt x="33" y="112"/>
                  </a:cubicBezTo>
                  <a:cubicBezTo>
                    <a:pt x="35" y="113"/>
                    <a:pt x="38" y="113"/>
                    <a:pt x="39" y="111"/>
                  </a:cubicBezTo>
                  <a:cubicBezTo>
                    <a:pt x="40" y="109"/>
                    <a:pt x="39" y="106"/>
                    <a:pt x="37" y="105"/>
                  </a:cubicBezTo>
                  <a:cubicBezTo>
                    <a:pt x="32" y="101"/>
                    <a:pt x="25" y="100"/>
                    <a:pt x="20" y="100"/>
                  </a:cubicBezTo>
                  <a:cubicBezTo>
                    <a:pt x="22" y="93"/>
                    <a:pt x="22" y="86"/>
                    <a:pt x="21" y="81"/>
                  </a:cubicBezTo>
                  <a:cubicBezTo>
                    <a:pt x="21" y="76"/>
                    <a:pt x="18" y="71"/>
                    <a:pt x="16" y="67"/>
                  </a:cubicBezTo>
                  <a:cubicBezTo>
                    <a:pt x="12" y="61"/>
                    <a:pt x="10" y="58"/>
                    <a:pt x="12" y="53"/>
                  </a:cubicBezTo>
                  <a:cubicBezTo>
                    <a:pt x="15" y="47"/>
                    <a:pt x="21" y="45"/>
                    <a:pt x="25" y="45"/>
                  </a:cubicBezTo>
                  <a:cubicBezTo>
                    <a:pt x="25" y="50"/>
                    <a:pt x="24" y="54"/>
                    <a:pt x="24" y="59"/>
                  </a:cubicBezTo>
                  <a:cubicBezTo>
                    <a:pt x="24" y="59"/>
                    <a:pt x="24" y="59"/>
                    <a:pt x="24" y="59"/>
                  </a:cubicBezTo>
                  <a:cubicBezTo>
                    <a:pt x="27" y="59"/>
                    <a:pt x="29" y="59"/>
                    <a:pt x="32" y="60"/>
                  </a:cubicBezTo>
                  <a:cubicBezTo>
                    <a:pt x="39" y="79"/>
                    <a:pt x="46" y="98"/>
                    <a:pt x="53" y="117"/>
                  </a:cubicBezTo>
                  <a:cubicBezTo>
                    <a:pt x="67" y="113"/>
                    <a:pt x="67" y="113"/>
                    <a:pt x="67" y="113"/>
                  </a:cubicBezTo>
                  <a:cubicBezTo>
                    <a:pt x="64" y="100"/>
                    <a:pt x="56" y="78"/>
                    <a:pt x="51" y="65"/>
                  </a:cubicBezTo>
                  <a:cubicBezTo>
                    <a:pt x="57" y="70"/>
                    <a:pt x="64" y="74"/>
                    <a:pt x="65" y="78"/>
                  </a:cubicBezTo>
                  <a:cubicBezTo>
                    <a:pt x="82" y="107"/>
                    <a:pt x="82" y="107"/>
                    <a:pt x="82" y="107"/>
                  </a:cubicBezTo>
                  <a:cubicBezTo>
                    <a:pt x="95" y="100"/>
                    <a:pt x="95" y="100"/>
                    <a:pt x="95" y="100"/>
                  </a:cubicBezTo>
                  <a:cubicBezTo>
                    <a:pt x="88" y="89"/>
                    <a:pt x="84" y="77"/>
                    <a:pt x="73" y="61"/>
                  </a:cubicBezTo>
                  <a:cubicBezTo>
                    <a:pt x="67" y="56"/>
                    <a:pt x="62" y="52"/>
                    <a:pt x="58" y="49"/>
                  </a:cubicBezTo>
                  <a:cubicBezTo>
                    <a:pt x="58" y="48"/>
                    <a:pt x="58" y="46"/>
                    <a:pt x="58" y="45"/>
                  </a:cubicBezTo>
                  <a:cubicBezTo>
                    <a:pt x="80" y="45"/>
                    <a:pt x="80" y="45"/>
                    <a:pt x="80" y="45"/>
                  </a:cubicBezTo>
                  <a:cubicBezTo>
                    <a:pt x="81" y="46"/>
                    <a:pt x="82" y="46"/>
                    <a:pt x="83" y="47"/>
                  </a:cubicBezTo>
                  <a:cubicBezTo>
                    <a:pt x="83" y="46"/>
                    <a:pt x="84" y="46"/>
                    <a:pt x="84" y="45"/>
                  </a:cubicBezTo>
                  <a:cubicBezTo>
                    <a:pt x="204" y="45"/>
                    <a:pt x="204" y="45"/>
                    <a:pt x="204" y="45"/>
                  </a:cubicBezTo>
                  <a:cubicBezTo>
                    <a:pt x="206" y="45"/>
                    <a:pt x="208" y="43"/>
                    <a:pt x="208" y="41"/>
                  </a:cubicBezTo>
                  <a:cubicBezTo>
                    <a:pt x="208" y="41"/>
                    <a:pt x="208" y="40"/>
                    <a:pt x="208" y="40"/>
                  </a:cubicBezTo>
                  <a:cubicBezTo>
                    <a:pt x="210" y="40"/>
                    <a:pt x="211" y="38"/>
                    <a:pt x="211" y="36"/>
                  </a:cubicBezTo>
                  <a:cubicBezTo>
                    <a:pt x="211" y="34"/>
                    <a:pt x="209" y="32"/>
                    <a:pt x="207" y="32"/>
                  </a:cubicBezTo>
                  <a:close/>
                  <a:moveTo>
                    <a:pt x="57" y="37"/>
                  </a:moveTo>
                  <a:cubicBezTo>
                    <a:pt x="57" y="34"/>
                    <a:pt x="57" y="31"/>
                    <a:pt x="57" y="29"/>
                  </a:cubicBezTo>
                  <a:cubicBezTo>
                    <a:pt x="59" y="33"/>
                    <a:pt x="59" y="33"/>
                    <a:pt x="59" y="33"/>
                  </a:cubicBezTo>
                  <a:cubicBezTo>
                    <a:pt x="61" y="34"/>
                    <a:pt x="62" y="36"/>
                    <a:pt x="64" y="37"/>
                  </a:cubicBezTo>
                  <a:lnTo>
                    <a:pt x="57" y="3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lgn="r"/>
              <a:endParaRPr lang="zh-CN" altLang="en-US" sz="1400"/>
            </a:p>
          </p:txBody>
        </p:sp>
      </p:grpSp>
      <p:sp>
        <p:nvSpPr>
          <p:cNvPr id="17" name="Freeform 939"/>
          <p:cNvSpPr>
            <a:spLocks noEditPoints="1"/>
          </p:cNvSpPr>
          <p:nvPr/>
        </p:nvSpPr>
        <p:spPr bwMode="auto">
          <a:xfrm flipH="1">
            <a:off x="2701028" y="3843476"/>
            <a:ext cx="456645" cy="461187"/>
          </a:xfrm>
          <a:custGeom>
            <a:avLst/>
            <a:gdLst>
              <a:gd name="T0" fmla="*/ 802 w 949"/>
              <a:gd name="T1" fmla="*/ 0 h 955"/>
              <a:gd name="T2" fmla="*/ 802 w 949"/>
              <a:gd name="T3" fmla="*/ 955 h 955"/>
              <a:gd name="T4" fmla="*/ 701 w 949"/>
              <a:gd name="T5" fmla="*/ 629 h 955"/>
              <a:gd name="T6" fmla="*/ 913 w 949"/>
              <a:gd name="T7" fmla="*/ 478 h 955"/>
              <a:gd name="T8" fmla="*/ 701 w 949"/>
              <a:gd name="T9" fmla="*/ 327 h 955"/>
              <a:gd name="T10" fmla="*/ 754 w 949"/>
              <a:gd name="T11" fmla="*/ 575 h 955"/>
              <a:gd name="T12" fmla="*/ 802 w 949"/>
              <a:gd name="T13" fmla="*/ 749 h 955"/>
              <a:gd name="T14" fmla="*/ 802 w 949"/>
              <a:gd name="T15" fmla="*/ 207 h 955"/>
              <a:gd name="T16" fmla="*/ 754 w 949"/>
              <a:gd name="T17" fmla="*/ 381 h 955"/>
              <a:gd name="T18" fmla="*/ 858 w 949"/>
              <a:gd name="T19" fmla="*/ 478 h 955"/>
              <a:gd name="T20" fmla="*/ 754 w 949"/>
              <a:gd name="T21" fmla="*/ 575 h 955"/>
              <a:gd name="T22" fmla="*/ 778 w 949"/>
              <a:gd name="T23" fmla="*/ 422 h 955"/>
              <a:gd name="T24" fmla="*/ 778 w 949"/>
              <a:gd name="T25" fmla="*/ 533 h 955"/>
              <a:gd name="T26" fmla="*/ 831 w 949"/>
              <a:gd name="T27" fmla="*/ 478 h 955"/>
              <a:gd name="T28" fmla="*/ 185 w 949"/>
              <a:gd name="T29" fmla="*/ 534 h 955"/>
              <a:gd name="T30" fmla="*/ 578 w 949"/>
              <a:gd name="T31" fmla="*/ 564 h 955"/>
              <a:gd name="T32" fmla="*/ 578 w 949"/>
              <a:gd name="T33" fmla="*/ 400 h 955"/>
              <a:gd name="T34" fmla="*/ 185 w 949"/>
              <a:gd name="T35" fmla="*/ 430 h 955"/>
              <a:gd name="T36" fmla="*/ 0 w 949"/>
              <a:gd name="T37" fmla="*/ 347 h 955"/>
              <a:gd name="T38" fmla="*/ 544 w 949"/>
              <a:gd name="T39" fmla="*/ 475 h 955"/>
              <a:gd name="T40" fmla="*/ 36 w 949"/>
              <a:gd name="T41" fmla="*/ 487 h 955"/>
              <a:gd name="T42" fmla="*/ 164 w 949"/>
              <a:gd name="T43" fmla="*/ 601 h 955"/>
              <a:gd name="T44" fmla="*/ 457 w 949"/>
              <a:gd name="T45" fmla="*/ 736 h 955"/>
              <a:gd name="T46" fmla="*/ 661 w 949"/>
              <a:gd name="T47" fmla="*/ 631 h 955"/>
              <a:gd name="T48" fmla="*/ 631 w 949"/>
              <a:gd name="T49" fmla="*/ 580 h 955"/>
              <a:gd name="T50" fmla="*/ 438 w 949"/>
              <a:gd name="T51" fmla="*/ 704 h 955"/>
              <a:gd name="T52" fmla="*/ 330 w 949"/>
              <a:gd name="T53" fmla="*/ 732 h 955"/>
              <a:gd name="T54" fmla="*/ 627 w 949"/>
              <a:gd name="T55" fmla="*/ 613 h 955"/>
              <a:gd name="T56" fmla="*/ 373 w 949"/>
              <a:gd name="T57" fmla="*/ 765 h 955"/>
              <a:gd name="T58" fmla="*/ 458 w 949"/>
              <a:gd name="T59" fmla="*/ 763 h 955"/>
              <a:gd name="T60" fmla="*/ 633 w 949"/>
              <a:gd name="T61" fmla="*/ 371 h 955"/>
              <a:gd name="T62" fmla="*/ 738 w 949"/>
              <a:gd name="T63" fmla="*/ 414 h 955"/>
              <a:gd name="T64" fmla="*/ 649 w 949"/>
              <a:gd name="T65" fmla="*/ 344 h 955"/>
              <a:gd name="T66" fmla="*/ 453 w 949"/>
              <a:gd name="T67" fmla="*/ 200 h 955"/>
              <a:gd name="T68" fmla="*/ 368 w 949"/>
              <a:gd name="T69" fmla="*/ 197 h 955"/>
              <a:gd name="T70" fmla="*/ 623 w 949"/>
              <a:gd name="T71" fmla="*/ 349 h 955"/>
              <a:gd name="T72" fmla="*/ 325 w 949"/>
              <a:gd name="T73" fmla="*/ 231 h 955"/>
              <a:gd name="T74" fmla="*/ 433 w 949"/>
              <a:gd name="T75" fmla="*/ 259 h 9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49" h="955">
                <a:moveTo>
                  <a:pt x="665" y="300"/>
                </a:moveTo>
                <a:cubicBezTo>
                  <a:pt x="687" y="124"/>
                  <a:pt x="740" y="0"/>
                  <a:pt x="802" y="0"/>
                </a:cubicBezTo>
                <a:cubicBezTo>
                  <a:pt x="883" y="0"/>
                  <a:pt x="949" y="214"/>
                  <a:pt x="949" y="478"/>
                </a:cubicBezTo>
                <a:cubicBezTo>
                  <a:pt x="949" y="741"/>
                  <a:pt x="883" y="955"/>
                  <a:pt x="802" y="955"/>
                </a:cubicBezTo>
                <a:cubicBezTo>
                  <a:pt x="740" y="955"/>
                  <a:pt x="687" y="831"/>
                  <a:pt x="665" y="655"/>
                </a:cubicBezTo>
                <a:cubicBezTo>
                  <a:pt x="678" y="647"/>
                  <a:pt x="690" y="638"/>
                  <a:pt x="701" y="629"/>
                </a:cubicBezTo>
                <a:cubicBezTo>
                  <a:pt x="719" y="752"/>
                  <a:pt x="757" y="837"/>
                  <a:pt x="802" y="837"/>
                </a:cubicBezTo>
                <a:cubicBezTo>
                  <a:pt x="863" y="837"/>
                  <a:pt x="913" y="676"/>
                  <a:pt x="913" y="478"/>
                </a:cubicBezTo>
                <a:cubicBezTo>
                  <a:pt x="913" y="279"/>
                  <a:pt x="863" y="118"/>
                  <a:pt x="802" y="118"/>
                </a:cubicBezTo>
                <a:cubicBezTo>
                  <a:pt x="757" y="118"/>
                  <a:pt x="719" y="204"/>
                  <a:pt x="701" y="327"/>
                </a:cubicBezTo>
                <a:cubicBezTo>
                  <a:pt x="690" y="317"/>
                  <a:pt x="678" y="308"/>
                  <a:pt x="665" y="300"/>
                </a:cubicBezTo>
                <a:moveTo>
                  <a:pt x="754" y="575"/>
                </a:moveTo>
                <a:cubicBezTo>
                  <a:pt x="746" y="585"/>
                  <a:pt x="738" y="595"/>
                  <a:pt x="728" y="604"/>
                </a:cubicBezTo>
                <a:cubicBezTo>
                  <a:pt x="742" y="690"/>
                  <a:pt x="770" y="749"/>
                  <a:pt x="802" y="749"/>
                </a:cubicBezTo>
                <a:cubicBezTo>
                  <a:pt x="848" y="749"/>
                  <a:pt x="886" y="627"/>
                  <a:pt x="886" y="478"/>
                </a:cubicBezTo>
                <a:cubicBezTo>
                  <a:pt x="886" y="328"/>
                  <a:pt x="848" y="207"/>
                  <a:pt x="802" y="207"/>
                </a:cubicBezTo>
                <a:cubicBezTo>
                  <a:pt x="770" y="207"/>
                  <a:pt x="742" y="265"/>
                  <a:pt x="728" y="351"/>
                </a:cubicBezTo>
                <a:cubicBezTo>
                  <a:pt x="738" y="360"/>
                  <a:pt x="746" y="370"/>
                  <a:pt x="754" y="381"/>
                </a:cubicBezTo>
                <a:cubicBezTo>
                  <a:pt x="764" y="329"/>
                  <a:pt x="782" y="295"/>
                  <a:pt x="802" y="295"/>
                </a:cubicBezTo>
                <a:cubicBezTo>
                  <a:pt x="833" y="295"/>
                  <a:pt x="858" y="377"/>
                  <a:pt x="858" y="478"/>
                </a:cubicBezTo>
                <a:cubicBezTo>
                  <a:pt x="858" y="578"/>
                  <a:pt x="833" y="660"/>
                  <a:pt x="802" y="660"/>
                </a:cubicBezTo>
                <a:cubicBezTo>
                  <a:pt x="782" y="660"/>
                  <a:pt x="764" y="626"/>
                  <a:pt x="754" y="575"/>
                </a:cubicBezTo>
                <a:moveTo>
                  <a:pt x="802" y="383"/>
                </a:moveTo>
                <a:cubicBezTo>
                  <a:pt x="792" y="383"/>
                  <a:pt x="784" y="399"/>
                  <a:pt x="778" y="422"/>
                </a:cubicBezTo>
                <a:cubicBezTo>
                  <a:pt x="786" y="440"/>
                  <a:pt x="790" y="459"/>
                  <a:pt x="790" y="478"/>
                </a:cubicBezTo>
                <a:cubicBezTo>
                  <a:pt x="790" y="497"/>
                  <a:pt x="786" y="515"/>
                  <a:pt x="778" y="533"/>
                </a:cubicBezTo>
                <a:cubicBezTo>
                  <a:pt x="784" y="556"/>
                  <a:pt x="792" y="572"/>
                  <a:pt x="802" y="572"/>
                </a:cubicBezTo>
                <a:cubicBezTo>
                  <a:pt x="818" y="572"/>
                  <a:pt x="831" y="529"/>
                  <a:pt x="831" y="478"/>
                </a:cubicBezTo>
                <a:cubicBezTo>
                  <a:pt x="831" y="426"/>
                  <a:pt x="818" y="383"/>
                  <a:pt x="802" y="383"/>
                </a:cubicBezTo>
                <a:moveTo>
                  <a:pt x="185" y="534"/>
                </a:moveTo>
                <a:cubicBezTo>
                  <a:pt x="578" y="526"/>
                  <a:pt x="578" y="526"/>
                  <a:pt x="578" y="526"/>
                </a:cubicBezTo>
                <a:cubicBezTo>
                  <a:pt x="578" y="564"/>
                  <a:pt x="578" y="564"/>
                  <a:pt x="578" y="564"/>
                </a:cubicBezTo>
                <a:cubicBezTo>
                  <a:pt x="771" y="482"/>
                  <a:pt x="771" y="482"/>
                  <a:pt x="771" y="482"/>
                </a:cubicBezTo>
                <a:cubicBezTo>
                  <a:pt x="578" y="400"/>
                  <a:pt x="578" y="400"/>
                  <a:pt x="578" y="400"/>
                </a:cubicBezTo>
                <a:cubicBezTo>
                  <a:pt x="578" y="438"/>
                  <a:pt x="578" y="438"/>
                  <a:pt x="578" y="438"/>
                </a:cubicBezTo>
                <a:cubicBezTo>
                  <a:pt x="185" y="430"/>
                  <a:pt x="185" y="430"/>
                  <a:pt x="185" y="430"/>
                </a:cubicBezTo>
                <a:cubicBezTo>
                  <a:pt x="164" y="362"/>
                  <a:pt x="164" y="362"/>
                  <a:pt x="164" y="362"/>
                </a:cubicBezTo>
                <a:cubicBezTo>
                  <a:pt x="0" y="347"/>
                  <a:pt x="0" y="347"/>
                  <a:pt x="0" y="347"/>
                </a:cubicBezTo>
                <a:cubicBezTo>
                  <a:pt x="36" y="475"/>
                  <a:pt x="36" y="475"/>
                  <a:pt x="36" y="475"/>
                </a:cubicBezTo>
                <a:cubicBezTo>
                  <a:pt x="544" y="475"/>
                  <a:pt x="544" y="475"/>
                  <a:pt x="544" y="475"/>
                </a:cubicBezTo>
                <a:cubicBezTo>
                  <a:pt x="544" y="487"/>
                  <a:pt x="544" y="487"/>
                  <a:pt x="544" y="487"/>
                </a:cubicBezTo>
                <a:cubicBezTo>
                  <a:pt x="36" y="487"/>
                  <a:pt x="36" y="487"/>
                  <a:pt x="36" y="487"/>
                </a:cubicBezTo>
                <a:cubicBezTo>
                  <a:pt x="0" y="616"/>
                  <a:pt x="0" y="616"/>
                  <a:pt x="0" y="616"/>
                </a:cubicBezTo>
                <a:cubicBezTo>
                  <a:pt x="164" y="601"/>
                  <a:pt x="164" y="601"/>
                  <a:pt x="164" y="601"/>
                </a:cubicBezTo>
                <a:lnTo>
                  <a:pt x="185" y="534"/>
                </a:lnTo>
                <a:close/>
                <a:moveTo>
                  <a:pt x="457" y="736"/>
                </a:moveTo>
                <a:cubicBezTo>
                  <a:pt x="654" y="619"/>
                  <a:pt x="654" y="619"/>
                  <a:pt x="654" y="619"/>
                </a:cubicBezTo>
                <a:cubicBezTo>
                  <a:pt x="661" y="631"/>
                  <a:pt x="661" y="631"/>
                  <a:pt x="661" y="631"/>
                </a:cubicBezTo>
                <a:cubicBezTo>
                  <a:pt x="743" y="549"/>
                  <a:pt x="743" y="549"/>
                  <a:pt x="743" y="549"/>
                </a:cubicBezTo>
                <a:cubicBezTo>
                  <a:pt x="631" y="580"/>
                  <a:pt x="631" y="580"/>
                  <a:pt x="631" y="580"/>
                </a:cubicBezTo>
                <a:cubicBezTo>
                  <a:pt x="638" y="591"/>
                  <a:pt x="638" y="591"/>
                  <a:pt x="638" y="591"/>
                </a:cubicBezTo>
                <a:cubicBezTo>
                  <a:pt x="438" y="704"/>
                  <a:pt x="438" y="704"/>
                  <a:pt x="438" y="704"/>
                </a:cubicBezTo>
                <a:cubicBezTo>
                  <a:pt x="415" y="689"/>
                  <a:pt x="415" y="689"/>
                  <a:pt x="415" y="689"/>
                </a:cubicBezTo>
                <a:cubicBezTo>
                  <a:pt x="330" y="732"/>
                  <a:pt x="330" y="732"/>
                  <a:pt x="330" y="732"/>
                </a:cubicBezTo>
                <a:cubicBezTo>
                  <a:pt x="371" y="761"/>
                  <a:pt x="371" y="761"/>
                  <a:pt x="371" y="761"/>
                </a:cubicBezTo>
                <a:cubicBezTo>
                  <a:pt x="627" y="613"/>
                  <a:pt x="627" y="613"/>
                  <a:pt x="627" y="613"/>
                </a:cubicBezTo>
                <a:cubicBezTo>
                  <a:pt x="630" y="617"/>
                  <a:pt x="630" y="617"/>
                  <a:pt x="630" y="617"/>
                </a:cubicBezTo>
                <a:cubicBezTo>
                  <a:pt x="373" y="765"/>
                  <a:pt x="373" y="765"/>
                  <a:pt x="373" y="765"/>
                </a:cubicBezTo>
                <a:cubicBezTo>
                  <a:pt x="378" y="816"/>
                  <a:pt x="378" y="816"/>
                  <a:pt x="378" y="816"/>
                </a:cubicBezTo>
                <a:cubicBezTo>
                  <a:pt x="458" y="763"/>
                  <a:pt x="458" y="763"/>
                  <a:pt x="458" y="763"/>
                </a:cubicBezTo>
                <a:lnTo>
                  <a:pt x="457" y="736"/>
                </a:lnTo>
                <a:close/>
                <a:moveTo>
                  <a:pt x="633" y="371"/>
                </a:moveTo>
                <a:cubicBezTo>
                  <a:pt x="626" y="383"/>
                  <a:pt x="626" y="383"/>
                  <a:pt x="626" y="383"/>
                </a:cubicBezTo>
                <a:cubicBezTo>
                  <a:pt x="738" y="414"/>
                  <a:pt x="738" y="414"/>
                  <a:pt x="738" y="414"/>
                </a:cubicBezTo>
                <a:cubicBezTo>
                  <a:pt x="655" y="332"/>
                  <a:pt x="655" y="332"/>
                  <a:pt x="655" y="332"/>
                </a:cubicBezTo>
                <a:cubicBezTo>
                  <a:pt x="649" y="344"/>
                  <a:pt x="649" y="344"/>
                  <a:pt x="649" y="344"/>
                </a:cubicBezTo>
                <a:cubicBezTo>
                  <a:pt x="452" y="227"/>
                  <a:pt x="452" y="227"/>
                  <a:pt x="452" y="227"/>
                </a:cubicBezTo>
                <a:cubicBezTo>
                  <a:pt x="453" y="200"/>
                  <a:pt x="453" y="200"/>
                  <a:pt x="453" y="200"/>
                </a:cubicBezTo>
                <a:cubicBezTo>
                  <a:pt x="373" y="147"/>
                  <a:pt x="373" y="147"/>
                  <a:pt x="373" y="147"/>
                </a:cubicBezTo>
                <a:cubicBezTo>
                  <a:pt x="368" y="197"/>
                  <a:pt x="368" y="197"/>
                  <a:pt x="368" y="197"/>
                </a:cubicBezTo>
                <a:cubicBezTo>
                  <a:pt x="625" y="346"/>
                  <a:pt x="625" y="346"/>
                  <a:pt x="625" y="346"/>
                </a:cubicBezTo>
                <a:cubicBezTo>
                  <a:pt x="623" y="349"/>
                  <a:pt x="623" y="349"/>
                  <a:pt x="623" y="349"/>
                </a:cubicBezTo>
                <a:cubicBezTo>
                  <a:pt x="366" y="201"/>
                  <a:pt x="366" y="201"/>
                  <a:pt x="366" y="201"/>
                </a:cubicBezTo>
                <a:cubicBezTo>
                  <a:pt x="325" y="231"/>
                  <a:pt x="325" y="231"/>
                  <a:pt x="325" y="231"/>
                </a:cubicBezTo>
                <a:cubicBezTo>
                  <a:pt x="410" y="274"/>
                  <a:pt x="410" y="274"/>
                  <a:pt x="410" y="274"/>
                </a:cubicBezTo>
                <a:cubicBezTo>
                  <a:pt x="433" y="259"/>
                  <a:pt x="433" y="259"/>
                  <a:pt x="433" y="259"/>
                </a:cubicBezTo>
                <a:lnTo>
                  <a:pt x="633" y="371"/>
                </a:lnTo>
                <a:close/>
              </a:path>
            </a:pathLst>
          </a:custGeom>
          <a:solidFill>
            <a:schemeClr val="bg1"/>
          </a:solidFill>
          <a:ln>
            <a:noFill/>
          </a:ln>
          <a:effectLst/>
        </p:spPr>
        <p:txBody>
          <a:bodyPr vert="horz" wrap="square" lIns="91440" tIns="45720" rIns="91440" bIns="45720" numCol="1" anchor="t" anchorCtr="0" compatLnSpc="1"/>
          <a:lstStyle/>
          <a:p>
            <a:pPr algn="r"/>
            <a:endParaRPr lang="zh-CN" altLang="en-US" sz="1400"/>
          </a:p>
        </p:txBody>
      </p:sp>
      <p:sp>
        <p:nvSpPr>
          <p:cNvPr id="18" name="TextBox 39"/>
          <p:cNvSpPr txBox="1"/>
          <p:nvPr/>
        </p:nvSpPr>
        <p:spPr>
          <a:xfrm>
            <a:off x="4663235" y="2632694"/>
            <a:ext cx="5743507" cy="752514"/>
          </a:xfrm>
          <a:prstGeom prst="rect">
            <a:avLst/>
          </a:prstGeom>
          <a:noFill/>
        </p:spPr>
        <p:txBody>
          <a:bodyPr wrap="square" rtlCol="0">
            <a:spAutoFit/>
          </a:bodyPr>
          <a:lstStyle/>
          <a:p>
            <a:pPr>
              <a:lnSpc>
                <a:spcPct val="130000"/>
              </a:lnSpc>
            </a:pPr>
            <a:r>
              <a:rPr lang="zh-CN" altLang="en-US" sz="1100" dirty="0">
                <a:solidFill>
                  <a:schemeClr val="tx1">
                    <a:lumMod val="50000"/>
                    <a:lumOff val="50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您的内容打在这里，或者通过复制您的文本后，在此框中选择粘贴，并选择只保留文字。您的内容打在这里，或者通过复制您的文本后，在此框中选择粘贴，并选择只保留文字。</a:t>
            </a:r>
          </a:p>
        </p:txBody>
      </p:sp>
      <p:sp>
        <p:nvSpPr>
          <p:cNvPr id="19" name="TextBox 40"/>
          <p:cNvSpPr txBox="1"/>
          <p:nvPr/>
        </p:nvSpPr>
        <p:spPr>
          <a:xfrm>
            <a:off x="4663235" y="3664809"/>
            <a:ext cx="5743507" cy="752514"/>
          </a:xfrm>
          <a:prstGeom prst="rect">
            <a:avLst/>
          </a:prstGeom>
          <a:noFill/>
        </p:spPr>
        <p:txBody>
          <a:bodyPr wrap="square" rtlCol="0">
            <a:spAutoFit/>
          </a:bodyPr>
          <a:lstStyle/>
          <a:p>
            <a:pPr>
              <a:lnSpc>
                <a:spcPct val="130000"/>
              </a:lnSpc>
            </a:pPr>
            <a:r>
              <a:rPr lang="zh-CN" altLang="en-US" sz="1100" dirty="0">
                <a:solidFill>
                  <a:schemeClr val="tx1">
                    <a:lumMod val="50000"/>
                    <a:lumOff val="50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您的内容打在这里，或者通过复制您的文本后，在此框中选择粘贴，并选择只保留文字。您的内容打在这里，或者通过复制您的文本后，在此框中选择粘贴，并选择只保留文字。</a:t>
            </a:r>
          </a:p>
        </p:txBody>
      </p:sp>
      <p:sp>
        <p:nvSpPr>
          <p:cNvPr id="20" name="TextBox 41"/>
          <p:cNvSpPr txBox="1"/>
          <p:nvPr/>
        </p:nvSpPr>
        <p:spPr>
          <a:xfrm>
            <a:off x="4663235" y="4696924"/>
            <a:ext cx="5743507" cy="752514"/>
          </a:xfrm>
          <a:prstGeom prst="rect">
            <a:avLst/>
          </a:prstGeom>
          <a:noFill/>
        </p:spPr>
        <p:txBody>
          <a:bodyPr wrap="square" rtlCol="0">
            <a:spAutoFit/>
          </a:bodyPr>
          <a:lstStyle/>
          <a:p>
            <a:pPr>
              <a:lnSpc>
                <a:spcPct val="130000"/>
              </a:lnSpc>
            </a:pPr>
            <a:r>
              <a:rPr lang="zh-CN" altLang="en-US" sz="1100" dirty="0">
                <a:solidFill>
                  <a:schemeClr val="tx1">
                    <a:lumMod val="50000"/>
                    <a:lumOff val="50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您的内容打在这里，或者通过复制您的文本后，在此框中选择粘贴，并选择只保留文字。您的内容打在这里，或者通过复制您的文本后，在此框中选择粘贴，并选择只保留文字。</a:t>
            </a:r>
          </a:p>
        </p:txBody>
      </p:sp>
    </p:spTree>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2" presetClass="entr" presetSubtype="2"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cBhvr additive="base">
                                        <p:cTn id="10" dur="500" fill="hold"/>
                                        <p:tgtEl>
                                          <p:spTgt spid="7"/>
                                        </p:tgtEl>
                                        <p:attrNameLst>
                                          <p:attrName>ppt_x</p:attrName>
                                        </p:attrNameLst>
                                      </p:cBhvr>
                                      <p:tavLst>
                                        <p:tav tm="0">
                                          <p:val>
                                            <p:strVal val="1+#ppt_w/2"/>
                                          </p:val>
                                        </p:tav>
                                        <p:tav tm="100000">
                                          <p:val>
                                            <p:strVal val="#ppt_x"/>
                                          </p:val>
                                        </p:tav>
                                      </p:tavLst>
                                    </p:anim>
                                    <p:anim calcmode="lin" valueType="num">
                                      <p:cBhvr additive="base">
                                        <p:cTn id="11" dur="500" fill="hold"/>
                                        <p:tgtEl>
                                          <p:spTgt spid="7"/>
                                        </p:tgtEl>
                                        <p:attrNameLst>
                                          <p:attrName>ppt_y</p:attrName>
                                        </p:attrNameLst>
                                      </p:cBhvr>
                                      <p:tavLst>
                                        <p:tav tm="0">
                                          <p:val>
                                            <p:strVal val="#ppt_y"/>
                                          </p:val>
                                        </p:tav>
                                        <p:tav tm="100000">
                                          <p:val>
                                            <p:strVal val="#ppt_y"/>
                                          </p:val>
                                        </p:tav>
                                      </p:tavLst>
                                    </p:anim>
                                  </p:childTnLst>
                                </p:cTn>
                              </p:par>
                              <p:par>
                                <p:cTn id="12" presetID="2" presetClass="entr" presetSubtype="2" fill="hold" grpId="0" nodeType="with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additive="base">
                                        <p:cTn id="14" dur="500" fill="hold"/>
                                        <p:tgtEl>
                                          <p:spTgt spid="8"/>
                                        </p:tgtEl>
                                        <p:attrNameLst>
                                          <p:attrName>ppt_x</p:attrName>
                                        </p:attrNameLst>
                                      </p:cBhvr>
                                      <p:tavLst>
                                        <p:tav tm="0">
                                          <p:val>
                                            <p:strVal val="1+#ppt_w/2"/>
                                          </p:val>
                                        </p:tav>
                                        <p:tav tm="100000">
                                          <p:val>
                                            <p:strVal val="#ppt_x"/>
                                          </p:val>
                                        </p:tav>
                                      </p:tavLst>
                                    </p:anim>
                                    <p:anim calcmode="lin" valueType="num">
                                      <p:cBhvr additive="base">
                                        <p:cTn id="15" dur="500" fill="hold"/>
                                        <p:tgtEl>
                                          <p:spTgt spid="8"/>
                                        </p:tgtEl>
                                        <p:attrNameLst>
                                          <p:attrName>ppt_y</p:attrName>
                                        </p:attrNameLst>
                                      </p:cBhvr>
                                      <p:tavLst>
                                        <p:tav tm="0">
                                          <p:val>
                                            <p:strVal val="#ppt_y"/>
                                          </p:val>
                                        </p:tav>
                                        <p:tav tm="100000">
                                          <p:val>
                                            <p:strVal val="#ppt_y"/>
                                          </p:val>
                                        </p:tav>
                                      </p:tavLst>
                                    </p:anim>
                                  </p:childTnLst>
                                </p:cTn>
                              </p:par>
                              <p:par>
                                <p:cTn id="16" presetID="2" presetClass="entr" presetSubtype="2"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500" fill="hold"/>
                                        <p:tgtEl>
                                          <p:spTgt spid="9"/>
                                        </p:tgtEl>
                                        <p:attrNameLst>
                                          <p:attrName>ppt_x</p:attrName>
                                        </p:attrNameLst>
                                      </p:cBhvr>
                                      <p:tavLst>
                                        <p:tav tm="0">
                                          <p:val>
                                            <p:strVal val="1+#ppt_w/2"/>
                                          </p:val>
                                        </p:tav>
                                        <p:tav tm="100000">
                                          <p:val>
                                            <p:strVal val="#ppt_x"/>
                                          </p:val>
                                        </p:tav>
                                      </p:tavLst>
                                    </p:anim>
                                    <p:anim calcmode="lin" valueType="num">
                                      <p:cBhvr additive="base">
                                        <p:cTn id="19" dur="500" fill="hold"/>
                                        <p:tgtEl>
                                          <p:spTgt spid="9"/>
                                        </p:tgtEl>
                                        <p:attrNameLst>
                                          <p:attrName>ppt_y</p:attrName>
                                        </p:attrNameLst>
                                      </p:cBhvr>
                                      <p:tavLst>
                                        <p:tav tm="0">
                                          <p:val>
                                            <p:strVal val="#ppt_y"/>
                                          </p:val>
                                        </p:tav>
                                        <p:tav tm="100000">
                                          <p:val>
                                            <p:strVal val="#ppt_y"/>
                                          </p:val>
                                        </p:tav>
                                      </p:tavLst>
                                    </p:anim>
                                  </p:childTnLst>
                                </p:cTn>
                              </p:par>
                              <p:par>
                                <p:cTn id="20" presetID="2" presetClass="entr" presetSubtype="2"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500" fill="hold"/>
                                        <p:tgtEl>
                                          <p:spTgt spid="10"/>
                                        </p:tgtEl>
                                        <p:attrNameLst>
                                          <p:attrName>ppt_x</p:attrName>
                                        </p:attrNameLst>
                                      </p:cBhvr>
                                      <p:tavLst>
                                        <p:tav tm="0">
                                          <p:val>
                                            <p:strVal val="1+#ppt_w/2"/>
                                          </p:val>
                                        </p:tav>
                                        <p:tav tm="100000">
                                          <p:val>
                                            <p:strVal val="#ppt_x"/>
                                          </p:val>
                                        </p:tav>
                                      </p:tavLst>
                                    </p:anim>
                                    <p:anim calcmode="lin" valueType="num">
                                      <p:cBhvr additive="base">
                                        <p:cTn id="23" dur="500" fill="hold"/>
                                        <p:tgtEl>
                                          <p:spTgt spid="10"/>
                                        </p:tgtEl>
                                        <p:attrNameLst>
                                          <p:attrName>ppt_y</p:attrName>
                                        </p:attrNameLst>
                                      </p:cBhvr>
                                      <p:tavLst>
                                        <p:tav tm="0">
                                          <p:val>
                                            <p:strVal val="#ppt_y"/>
                                          </p:val>
                                        </p:tav>
                                        <p:tav tm="100000">
                                          <p:val>
                                            <p:strVal val="#ppt_y"/>
                                          </p:val>
                                        </p:tav>
                                      </p:tavLst>
                                    </p:anim>
                                  </p:childTnLst>
                                </p:cTn>
                              </p:par>
                              <p:par>
                                <p:cTn id="24" presetID="2" presetClass="entr" presetSubtype="2" fill="hold" nodeType="with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additive="base">
                                        <p:cTn id="26" dur="500" fill="hold"/>
                                        <p:tgtEl>
                                          <p:spTgt spid="11"/>
                                        </p:tgtEl>
                                        <p:attrNameLst>
                                          <p:attrName>ppt_x</p:attrName>
                                        </p:attrNameLst>
                                      </p:cBhvr>
                                      <p:tavLst>
                                        <p:tav tm="0">
                                          <p:val>
                                            <p:strVal val="1+#ppt_w/2"/>
                                          </p:val>
                                        </p:tav>
                                        <p:tav tm="100000">
                                          <p:val>
                                            <p:strVal val="#ppt_x"/>
                                          </p:val>
                                        </p:tav>
                                      </p:tavLst>
                                    </p:anim>
                                    <p:anim calcmode="lin" valueType="num">
                                      <p:cBhvr additive="base">
                                        <p:cTn id="27" dur="500" fill="hold"/>
                                        <p:tgtEl>
                                          <p:spTgt spid="11"/>
                                        </p:tgtEl>
                                        <p:attrNameLst>
                                          <p:attrName>ppt_y</p:attrName>
                                        </p:attrNameLst>
                                      </p:cBhvr>
                                      <p:tavLst>
                                        <p:tav tm="0">
                                          <p:val>
                                            <p:strVal val="#ppt_y"/>
                                          </p:val>
                                        </p:tav>
                                        <p:tav tm="100000">
                                          <p:val>
                                            <p:strVal val="#ppt_y"/>
                                          </p:val>
                                        </p:tav>
                                      </p:tavLst>
                                    </p:anim>
                                  </p:childTnLst>
                                </p:cTn>
                              </p:par>
                              <p:par>
                                <p:cTn id="28" presetID="2" presetClass="entr" presetSubtype="2" fill="hold" grpId="0" nodeType="withEffect">
                                  <p:stCondLst>
                                    <p:cond delay="0"/>
                                  </p:stCondLst>
                                  <p:childTnLst>
                                    <p:set>
                                      <p:cBhvr>
                                        <p:cTn id="29" dur="1" fill="hold">
                                          <p:stCondLst>
                                            <p:cond delay="0"/>
                                          </p:stCondLst>
                                        </p:cTn>
                                        <p:tgtEl>
                                          <p:spTgt spid="17"/>
                                        </p:tgtEl>
                                        <p:attrNameLst>
                                          <p:attrName>style.visibility</p:attrName>
                                        </p:attrNameLst>
                                      </p:cBhvr>
                                      <p:to>
                                        <p:strVal val="visible"/>
                                      </p:to>
                                    </p:set>
                                    <p:anim calcmode="lin" valueType="num">
                                      <p:cBhvr additive="base">
                                        <p:cTn id="30" dur="500" fill="hold"/>
                                        <p:tgtEl>
                                          <p:spTgt spid="17"/>
                                        </p:tgtEl>
                                        <p:attrNameLst>
                                          <p:attrName>ppt_x</p:attrName>
                                        </p:attrNameLst>
                                      </p:cBhvr>
                                      <p:tavLst>
                                        <p:tav tm="0">
                                          <p:val>
                                            <p:strVal val="1+#ppt_w/2"/>
                                          </p:val>
                                        </p:tav>
                                        <p:tav tm="100000">
                                          <p:val>
                                            <p:strVal val="#ppt_x"/>
                                          </p:val>
                                        </p:tav>
                                      </p:tavLst>
                                    </p:anim>
                                    <p:anim calcmode="lin" valueType="num">
                                      <p:cBhvr additive="base">
                                        <p:cTn id="31" dur="500" fill="hold"/>
                                        <p:tgtEl>
                                          <p:spTgt spid="17"/>
                                        </p:tgtEl>
                                        <p:attrNameLst>
                                          <p:attrName>ppt_y</p:attrName>
                                        </p:attrNameLst>
                                      </p:cBhvr>
                                      <p:tavLst>
                                        <p:tav tm="0">
                                          <p:val>
                                            <p:strVal val="#ppt_y"/>
                                          </p:val>
                                        </p:tav>
                                        <p:tav tm="100000">
                                          <p:val>
                                            <p:strVal val="#ppt_y"/>
                                          </p:val>
                                        </p:tav>
                                      </p:tavLst>
                                    </p:anim>
                                  </p:childTnLst>
                                </p:cTn>
                              </p:par>
                              <p:par>
                                <p:cTn id="32" presetID="22" presetClass="entr" presetSubtype="8" fill="hold" grpId="0" nodeType="withEffect">
                                  <p:stCondLst>
                                    <p:cond delay="200"/>
                                  </p:stCondLst>
                                  <p:childTnLst>
                                    <p:set>
                                      <p:cBhvr>
                                        <p:cTn id="33" dur="1" fill="hold">
                                          <p:stCondLst>
                                            <p:cond delay="0"/>
                                          </p:stCondLst>
                                        </p:cTn>
                                        <p:tgtEl>
                                          <p:spTgt spid="18"/>
                                        </p:tgtEl>
                                        <p:attrNameLst>
                                          <p:attrName>style.visibility</p:attrName>
                                        </p:attrNameLst>
                                      </p:cBhvr>
                                      <p:to>
                                        <p:strVal val="visible"/>
                                      </p:to>
                                    </p:set>
                                    <p:animEffect transition="in" filter="wipe(left)">
                                      <p:cBhvr>
                                        <p:cTn id="34" dur="500"/>
                                        <p:tgtEl>
                                          <p:spTgt spid="18"/>
                                        </p:tgtEl>
                                      </p:cBhvr>
                                    </p:animEffect>
                                  </p:childTnLst>
                                </p:cTn>
                              </p:par>
                              <p:par>
                                <p:cTn id="35" presetID="22" presetClass="entr" presetSubtype="8" fill="hold" grpId="0" nodeType="withEffect">
                                  <p:stCondLst>
                                    <p:cond delay="400"/>
                                  </p:stCondLst>
                                  <p:childTnLst>
                                    <p:set>
                                      <p:cBhvr>
                                        <p:cTn id="36" dur="1" fill="hold">
                                          <p:stCondLst>
                                            <p:cond delay="0"/>
                                          </p:stCondLst>
                                        </p:cTn>
                                        <p:tgtEl>
                                          <p:spTgt spid="19"/>
                                        </p:tgtEl>
                                        <p:attrNameLst>
                                          <p:attrName>style.visibility</p:attrName>
                                        </p:attrNameLst>
                                      </p:cBhvr>
                                      <p:to>
                                        <p:strVal val="visible"/>
                                      </p:to>
                                    </p:set>
                                    <p:animEffect transition="in" filter="wipe(left)">
                                      <p:cBhvr>
                                        <p:cTn id="37" dur="500"/>
                                        <p:tgtEl>
                                          <p:spTgt spid="19"/>
                                        </p:tgtEl>
                                      </p:cBhvr>
                                    </p:animEffect>
                                  </p:childTnLst>
                                </p:cTn>
                              </p:par>
                              <p:par>
                                <p:cTn id="38" presetID="22" presetClass="entr" presetSubtype="8" fill="hold" grpId="0" nodeType="withEffect">
                                  <p:stCondLst>
                                    <p:cond delay="600"/>
                                  </p:stCondLst>
                                  <p:childTnLst>
                                    <p:set>
                                      <p:cBhvr>
                                        <p:cTn id="39" dur="1" fill="hold">
                                          <p:stCondLst>
                                            <p:cond delay="0"/>
                                          </p:stCondLst>
                                        </p:cTn>
                                        <p:tgtEl>
                                          <p:spTgt spid="20"/>
                                        </p:tgtEl>
                                        <p:attrNameLst>
                                          <p:attrName>style.visibility</p:attrName>
                                        </p:attrNameLst>
                                      </p:cBhvr>
                                      <p:to>
                                        <p:strVal val="visible"/>
                                      </p:to>
                                    </p:set>
                                    <p:animEffect transition="in" filter="wipe(left)">
                                      <p:cBhvr>
                                        <p:cTn id="4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7" grpId="0" animBg="1"/>
      <p:bldP spid="18" grpId="0"/>
      <p:bldP spid="19" grpId="0"/>
      <p:bldP spid="2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0" y="226097"/>
            <a:ext cx="12190413" cy="979858"/>
            <a:chOff x="0" y="226097"/>
            <a:chExt cx="12190413" cy="979858"/>
          </a:xfrm>
        </p:grpSpPr>
        <p:grpSp>
          <p:nvGrpSpPr>
            <p:cNvPr id="16" name="组合 15"/>
            <p:cNvGrpSpPr/>
            <p:nvPr/>
          </p:nvGrpSpPr>
          <p:grpSpPr>
            <a:xfrm>
              <a:off x="4460260" y="226097"/>
              <a:ext cx="3255323" cy="785998"/>
              <a:chOff x="4973577" y="1161277"/>
              <a:chExt cx="2311400" cy="785998"/>
            </a:xfrm>
          </p:grpSpPr>
          <p:sp>
            <p:nvSpPr>
              <p:cNvPr id="31" name="TextBox 8"/>
              <p:cNvSpPr txBox="1">
                <a:spLocks noChangeArrowheads="1"/>
              </p:cNvSpPr>
              <p:nvPr/>
            </p:nvSpPr>
            <p:spPr bwMode="auto">
              <a:xfrm>
                <a:off x="4973577" y="1161277"/>
                <a:ext cx="23114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a:r>
                  <a:rPr lang="zh-CN" altLang="en-US" sz="3600" dirty="0">
                    <a:solidFill>
                      <a:schemeClr val="tx2">
                        <a:lumMod val="50000"/>
                      </a:schemeClr>
                    </a:solidFill>
                    <a:latin typeface="华文新魏" panose="02010800040101010101" pitchFamily="2" charset="-122"/>
                    <a:ea typeface="华文新魏" panose="02010800040101010101" pitchFamily="2" charset="-122"/>
                  </a:rPr>
                  <a:t>年度工作概述</a:t>
                </a:r>
              </a:p>
            </p:txBody>
          </p:sp>
          <p:sp>
            <p:nvSpPr>
              <p:cNvPr id="32" name="TextBox 8"/>
              <p:cNvSpPr txBox="1">
                <a:spLocks noChangeArrowheads="1"/>
              </p:cNvSpPr>
              <p:nvPr/>
            </p:nvSpPr>
            <p:spPr bwMode="auto">
              <a:xfrm>
                <a:off x="4973577" y="1747220"/>
                <a:ext cx="2311400"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p>
                <a:pPr algn="ctr" eaLnBrk="1" hangingPunct="1"/>
                <a:r>
                  <a:rPr lang="en-US" altLang="zh-CN" sz="1300" dirty="0">
                    <a:solidFill>
                      <a:srgbClr val="C00000"/>
                    </a:solidFill>
                    <a:latin typeface="微软雅黑" panose="020B0503020204020204" pitchFamily="34" charset="-122"/>
                    <a:ea typeface="微软雅黑" panose="020B0503020204020204" pitchFamily="34" charset="-122"/>
                    <a:sym typeface="Arial" panose="020B0604020202020204" pitchFamily="34" charset="0"/>
                  </a:rPr>
                  <a:t>CLICK TO ADD CAPTION TEXT</a:t>
                </a:r>
                <a:endParaRPr lang="zh-CN" altLang="en-US" sz="1300" dirty="0">
                  <a:solidFill>
                    <a:srgbClr val="C00000"/>
                  </a:solidFill>
                  <a:latin typeface="微软雅黑" panose="020B0503020204020204" pitchFamily="34" charset="-122"/>
                  <a:ea typeface="微软雅黑" panose="020B0503020204020204" pitchFamily="34" charset="-122"/>
                  <a:sym typeface="Arial" panose="020B0604020202020204" pitchFamily="34" charset="0"/>
                </a:endParaRPr>
              </a:p>
            </p:txBody>
          </p:sp>
        </p:grpSp>
        <p:cxnSp>
          <p:nvCxnSpPr>
            <p:cNvPr id="5" name="直接连接符 4"/>
            <p:cNvCxnSpPr/>
            <p:nvPr/>
          </p:nvCxnSpPr>
          <p:spPr>
            <a:xfrm>
              <a:off x="0" y="1205955"/>
              <a:ext cx="12190413" cy="0"/>
            </a:xfrm>
            <a:prstGeom prst="line">
              <a:avLst/>
            </a:prstGeom>
            <a:ln>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grpSp>
      <p:sp>
        <p:nvSpPr>
          <p:cNvPr id="7" name="TextBox 7"/>
          <p:cNvSpPr txBox="1"/>
          <p:nvPr/>
        </p:nvSpPr>
        <p:spPr>
          <a:xfrm flipH="1">
            <a:off x="8785885" y="2129800"/>
            <a:ext cx="2249230" cy="400073"/>
          </a:xfrm>
          <a:prstGeom prst="rect">
            <a:avLst/>
          </a:prstGeom>
          <a:noFill/>
        </p:spPr>
        <p:txBody>
          <a:bodyPr wrap="square" lIns="182843" tIns="91422" rIns="182843" bIns="91422" rtlCol="0">
            <a:spAutoFit/>
          </a:bodyPr>
          <a:lstStyle/>
          <a:p>
            <a:pPr algn="ctr"/>
            <a:r>
              <a:rPr lang="zh-CN" altLang="en-US" sz="1400" b="1" dirty="0">
                <a:solidFill>
                  <a:schemeClr val="bg1">
                    <a:lumMod val="50000"/>
                  </a:schemeClr>
                </a:solidFill>
                <a:latin typeface="微软雅黑" panose="020B0503020204020204" pitchFamily="34" charset="-122"/>
                <a:ea typeface="微软雅黑" panose="020B0503020204020204" pitchFamily="34" charset="-122"/>
                <a:cs typeface="Lato Regular"/>
              </a:rPr>
              <a:t>加入标题描述</a:t>
            </a:r>
            <a:endParaRPr lang="id-ID" altLang="zh-CN" sz="1400" b="1" dirty="0">
              <a:solidFill>
                <a:schemeClr val="bg1">
                  <a:lumMod val="50000"/>
                </a:schemeClr>
              </a:solidFill>
              <a:latin typeface="微软雅黑" panose="020B0503020204020204" pitchFamily="34" charset="-122"/>
              <a:ea typeface="微软雅黑" panose="020B0503020204020204" pitchFamily="34" charset="-122"/>
              <a:cs typeface="Lato Regular"/>
            </a:endParaRPr>
          </a:p>
        </p:txBody>
      </p:sp>
      <p:sp>
        <p:nvSpPr>
          <p:cNvPr id="8" name="TextBox 8"/>
          <p:cNvSpPr txBox="1"/>
          <p:nvPr/>
        </p:nvSpPr>
        <p:spPr>
          <a:xfrm flipH="1">
            <a:off x="8583390" y="2553839"/>
            <a:ext cx="2576975" cy="553961"/>
          </a:xfrm>
          <a:prstGeom prst="rect">
            <a:avLst/>
          </a:prstGeom>
          <a:noFill/>
        </p:spPr>
        <p:txBody>
          <a:bodyPr wrap="square" lIns="182843" tIns="91422" rIns="182843" bIns="91422" rtlCol="0">
            <a:spAutoFit/>
          </a:bodyPr>
          <a:lstStyle/>
          <a:p>
            <a:r>
              <a:rPr lang="zh-CN" altLang="en-US" sz="1200" dirty="0">
                <a:solidFill>
                  <a:schemeClr val="bg1">
                    <a:lumMod val="50000"/>
                  </a:schemeClr>
                </a:solidFill>
                <a:latin typeface="微软雅黑" panose="020B0503020204020204" pitchFamily="34" charset="-122"/>
                <a:ea typeface="微软雅黑" panose="020B0503020204020204" pitchFamily="34" charset="-122"/>
                <a:cs typeface="Lato Regular"/>
              </a:rPr>
              <a:t>点击此处更换文本</a:t>
            </a:r>
            <a:r>
              <a:rPr lang="en-US" altLang="zh-CN" sz="1200" dirty="0">
                <a:solidFill>
                  <a:schemeClr val="bg1">
                    <a:lumMod val="50000"/>
                  </a:schemeClr>
                </a:solidFill>
                <a:latin typeface="微软雅黑" panose="020B0503020204020204" pitchFamily="34" charset="-122"/>
                <a:ea typeface="微软雅黑" panose="020B0503020204020204" pitchFamily="34" charset="-122"/>
                <a:cs typeface="Lato Regular"/>
              </a:rPr>
              <a:t>freeppt7.com</a:t>
            </a:r>
          </a:p>
          <a:p>
            <a:r>
              <a:rPr lang="zh-CN" altLang="en-US" sz="1200" dirty="0">
                <a:solidFill>
                  <a:schemeClr val="bg1">
                    <a:lumMod val="50000"/>
                  </a:schemeClr>
                </a:solidFill>
                <a:latin typeface="微软雅黑" panose="020B0503020204020204" pitchFamily="34" charset="-122"/>
                <a:ea typeface="微软雅黑" panose="020B0503020204020204" pitchFamily="34" charset="-122"/>
                <a:cs typeface="Lato Regular"/>
              </a:rPr>
              <a:t>点击此处更换文本</a:t>
            </a:r>
            <a:r>
              <a:rPr lang="en-US" altLang="zh-CN" sz="1200" dirty="0">
                <a:solidFill>
                  <a:schemeClr val="bg1">
                    <a:lumMod val="50000"/>
                  </a:schemeClr>
                </a:solidFill>
                <a:latin typeface="微软雅黑" panose="020B0503020204020204" pitchFamily="34" charset="-122"/>
                <a:ea typeface="微软雅黑" panose="020B0503020204020204" pitchFamily="34" charset="-122"/>
                <a:cs typeface="Lato Regular"/>
              </a:rPr>
              <a:t>freeppt7.com</a:t>
            </a:r>
          </a:p>
        </p:txBody>
      </p:sp>
      <p:sp>
        <p:nvSpPr>
          <p:cNvPr id="9" name="TextBox 9"/>
          <p:cNvSpPr txBox="1"/>
          <p:nvPr/>
        </p:nvSpPr>
        <p:spPr>
          <a:xfrm flipH="1">
            <a:off x="5525547" y="2135300"/>
            <a:ext cx="3589216" cy="400073"/>
          </a:xfrm>
          <a:prstGeom prst="rect">
            <a:avLst/>
          </a:prstGeom>
          <a:noFill/>
        </p:spPr>
        <p:txBody>
          <a:bodyPr wrap="square" lIns="182843" tIns="91422" rIns="182843" bIns="91422" rtlCol="0">
            <a:spAutoFit/>
          </a:bodyPr>
          <a:lstStyle/>
          <a:p>
            <a:pPr algn="ctr"/>
            <a:r>
              <a:rPr lang="zh-CN" altLang="en-US" sz="1400" b="1" dirty="0">
                <a:solidFill>
                  <a:schemeClr val="bg1">
                    <a:lumMod val="50000"/>
                  </a:schemeClr>
                </a:solidFill>
                <a:latin typeface="微软雅黑" panose="020B0503020204020204" pitchFamily="34" charset="-122"/>
                <a:ea typeface="微软雅黑" panose="020B0503020204020204" pitchFamily="34" charset="-122"/>
                <a:cs typeface="Lato Regular"/>
              </a:rPr>
              <a:t>加入标题描述</a:t>
            </a:r>
            <a:endParaRPr lang="id-ID" altLang="zh-CN" sz="1400" b="1" dirty="0">
              <a:solidFill>
                <a:schemeClr val="bg1">
                  <a:lumMod val="50000"/>
                </a:schemeClr>
              </a:solidFill>
              <a:latin typeface="微软雅黑" panose="020B0503020204020204" pitchFamily="34" charset="-122"/>
              <a:ea typeface="微软雅黑" panose="020B0503020204020204" pitchFamily="34" charset="-122"/>
              <a:cs typeface="Lato Regular"/>
            </a:endParaRPr>
          </a:p>
        </p:txBody>
      </p:sp>
      <p:sp>
        <p:nvSpPr>
          <p:cNvPr id="10" name="TextBox 10"/>
          <p:cNvSpPr txBox="1"/>
          <p:nvPr/>
        </p:nvSpPr>
        <p:spPr>
          <a:xfrm flipH="1">
            <a:off x="6038275" y="2559340"/>
            <a:ext cx="2576975" cy="553961"/>
          </a:xfrm>
          <a:prstGeom prst="rect">
            <a:avLst/>
          </a:prstGeom>
          <a:noFill/>
        </p:spPr>
        <p:txBody>
          <a:bodyPr wrap="square" lIns="182843" tIns="91422" rIns="182843" bIns="91422" rtlCol="0">
            <a:spAutoFit/>
          </a:bodyPr>
          <a:lstStyle/>
          <a:p>
            <a:r>
              <a:rPr lang="zh-CN" altLang="en-US" sz="1200" dirty="0">
                <a:solidFill>
                  <a:schemeClr val="bg1">
                    <a:lumMod val="50000"/>
                  </a:schemeClr>
                </a:solidFill>
                <a:latin typeface="微软雅黑" panose="020B0503020204020204" pitchFamily="34" charset="-122"/>
                <a:ea typeface="微软雅黑" panose="020B0503020204020204" pitchFamily="34" charset="-122"/>
                <a:cs typeface="Lato Regular"/>
              </a:rPr>
              <a:t>点击此处更换文本</a:t>
            </a:r>
            <a:r>
              <a:rPr lang="en-US" altLang="zh-CN" sz="1200" dirty="0">
                <a:solidFill>
                  <a:schemeClr val="bg1">
                    <a:lumMod val="50000"/>
                  </a:schemeClr>
                </a:solidFill>
                <a:latin typeface="微软雅黑" panose="020B0503020204020204" pitchFamily="34" charset="-122"/>
                <a:ea typeface="微软雅黑" panose="020B0503020204020204" pitchFamily="34" charset="-122"/>
                <a:cs typeface="Lato Regular"/>
              </a:rPr>
              <a:t>freeppt7.com</a:t>
            </a:r>
          </a:p>
          <a:p>
            <a:r>
              <a:rPr lang="zh-CN" altLang="en-US" sz="1200" dirty="0">
                <a:solidFill>
                  <a:schemeClr val="bg1">
                    <a:lumMod val="50000"/>
                  </a:schemeClr>
                </a:solidFill>
                <a:latin typeface="微软雅黑" panose="020B0503020204020204" pitchFamily="34" charset="-122"/>
                <a:ea typeface="微软雅黑" panose="020B0503020204020204" pitchFamily="34" charset="-122"/>
                <a:cs typeface="Lato Regular"/>
              </a:rPr>
              <a:t>点击此处更换文本</a:t>
            </a:r>
            <a:r>
              <a:rPr lang="en-US" altLang="zh-CN" sz="1200" dirty="0">
                <a:solidFill>
                  <a:schemeClr val="bg1">
                    <a:lumMod val="50000"/>
                  </a:schemeClr>
                </a:solidFill>
                <a:latin typeface="微软雅黑" panose="020B0503020204020204" pitchFamily="34" charset="-122"/>
                <a:ea typeface="微软雅黑" panose="020B0503020204020204" pitchFamily="34" charset="-122"/>
                <a:cs typeface="Lato Regular"/>
              </a:rPr>
              <a:t>freeppt7.com</a:t>
            </a:r>
          </a:p>
        </p:txBody>
      </p:sp>
      <p:sp>
        <p:nvSpPr>
          <p:cNvPr id="11" name="TextBox 11"/>
          <p:cNvSpPr txBox="1"/>
          <p:nvPr/>
        </p:nvSpPr>
        <p:spPr>
          <a:xfrm flipH="1">
            <a:off x="3073710" y="2124673"/>
            <a:ext cx="3545446" cy="400073"/>
          </a:xfrm>
          <a:prstGeom prst="rect">
            <a:avLst/>
          </a:prstGeom>
          <a:noFill/>
        </p:spPr>
        <p:txBody>
          <a:bodyPr wrap="square" lIns="182843" tIns="91422" rIns="182843" bIns="91422" rtlCol="0">
            <a:spAutoFit/>
          </a:bodyPr>
          <a:lstStyle/>
          <a:p>
            <a:pPr algn="ctr"/>
            <a:r>
              <a:rPr lang="zh-CN" altLang="en-US" sz="1400" b="1" dirty="0">
                <a:solidFill>
                  <a:schemeClr val="bg1">
                    <a:lumMod val="50000"/>
                  </a:schemeClr>
                </a:solidFill>
                <a:latin typeface="微软雅黑" panose="020B0503020204020204" pitchFamily="34" charset="-122"/>
                <a:ea typeface="微软雅黑" panose="020B0503020204020204" pitchFamily="34" charset="-122"/>
                <a:cs typeface="Lato Regular"/>
              </a:rPr>
              <a:t>加入标题描述</a:t>
            </a:r>
            <a:endParaRPr lang="id-ID" altLang="zh-CN" sz="1400" b="1" dirty="0">
              <a:solidFill>
                <a:schemeClr val="bg1">
                  <a:lumMod val="50000"/>
                </a:schemeClr>
              </a:solidFill>
              <a:latin typeface="微软雅黑" panose="020B0503020204020204" pitchFamily="34" charset="-122"/>
              <a:ea typeface="微软雅黑" panose="020B0503020204020204" pitchFamily="34" charset="-122"/>
              <a:cs typeface="Lato Regular"/>
            </a:endParaRPr>
          </a:p>
        </p:txBody>
      </p:sp>
      <p:sp>
        <p:nvSpPr>
          <p:cNvPr id="12" name="TextBox 12"/>
          <p:cNvSpPr txBox="1"/>
          <p:nvPr/>
        </p:nvSpPr>
        <p:spPr>
          <a:xfrm flipH="1">
            <a:off x="3542350" y="2548713"/>
            <a:ext cx="2686330" cy="553961"/>
          </a:xfrm>
          <a:prstGeom prst="rect">
            <a:avLst/>
          </a:prstGeom>
          <a:noFill/>
        </p:spPr>
        <p:txBody>
          <a:bodyPr wrap="square" lIns="182843" tIns="91422" rIns="182843" bIns="91422" rtlCol="0">
            <a:spAutoFit/>
          </a:bodyPr>
          <a:lstStyle/>
          <a:p>
            <a:r>
              <a:rPr lang="zh-CN" altLang="en-US" sz="1200" dirty="0">
                <a:solidFill>
                  <a:schemeClr val="bg1">
                    <a:lumMod val="50000"/>
                  </a:schemeClr>
                </a:solidFill>
                <a:latin typeface="微软雅黑" panose="020B0503020204020204" pitchFamily="34" charset="-122"/>
                <a:ea typeface="微软雅黑" panose="020B0503020204020204" pitchFamily="34" charset="-122"/>
                <a:cs typeface="Lato Regular"/>
              </a:rPr>
              <a:t>点击此处更换文本</a:t>
            </a:r>
            <a:r>
              <a:rPr lang="en-US" altLang="zh-CN" sz="1200" dirty="0">
                <a:solidFill>
                  <a:schemeClr val="bg1">
                    <a:lumMod val="50000"/>
                  </a:schemeClr>
                </a:solidFill>
                <a:latin typeface="微软雅黑" panose="020B0503020204020204" pitchFamily="34" charset="-122"/>
                <a:ea typeface="微软雅黑" panose="020B0503020204020204" pitchFamily="34" charset="-122"/>
                <a:cs typeface="Lato Regular"/>
              </a:rPr>
              <a:t>freeppt7.com</a:t>
            </a:r>
          </a:p>
          <a:p>
            <a:r>
              <a:rPr lang="zh-CN" altLang="en-US" sz="1200" dirty="0">
                <a:solidFill>
                  <a:schemeClr val="bg1">
                    <a:lumMod val="50000"/>
                  </a:schemeClr>
                </a:solidFill>
                <a:latin typeface="微软雅黑" panose="020B0503020204020204" pitchFamily="34" charset="-122"/>
                <a:ea typeface="微软雅黑" panose="020B0503020204020204" pitchFamily="34" charset="-122"/>
                <a:cs typeface="Lato Regular"/>
              </a:rPr>
              <a:t>点击此处更换文本</a:t>
            </a:r>
            <a:r>
              <a:rPr lang="en-US" altLang="zh-CN" sz="1200" dirty="0">
                <a:solidFill>
                  <a:schemeClr val="bg1">
                    <a:lumMod val="50000"/>
                  </a:schemeClr>
                </a:solidFill>
                <a:latin typeface="微软雅黑" panose="020B0503020204020204" pitchFamily="34" charset="-122"/>
                <a:ea typeface="微软雅黑" panose="020B0503020204020204" pitchFamily="34" charset="-122"/>
                <a:cs typeface="Lato Regular"/>
              </a:rPr>
              <a:t>freeppt7.com</a:t>
            </a:r>
          </a:p>
        </p:txBody>
      </p:sp>
      <p:sp>
        <p:nvSpPr>
          <p:cNvPr id="13" name="TextBox 13"/>
          <p:cNvSpPr txBox="1"/>
          <p:nvPr/>
        </p:nvSpPr>
        <p:spPr>
          <a:xfrm flipH="1">
            <a:off x="1248886" y="2130378"/>
            <a:ext cx="2088328" cy="400073"/>
          </a:xfrm>
          <a:prstGeom prst="rect">
            <a:avLst/>
          </a:prstGeom>
          <a:noFill/>
        </p:spPr>
        <p:txBody>
          <a:bodyPr wrap="square" lIns="182843" tIns="91422" rIns="182843" bIns="91422" rtlCol="0">
            <a:spAutoFit/>
          </a:bodyPr>
          <a:lstStyle/>
          <a:p>
            <a:pPr algn="ctr"/>
            <a:r>
              <a:rPr lang="zh-CN" altLang="en-US" sz="1400" b="1" dirty="0">
                <a:solidFill>
                  <a:schemeClr val="bg1">
                    <a:lumMod val="50000"/>
                  </a:schemeClr>
                </a:solidFill>
                <a:latin typeface="微软雅黑" panose="020B0503020204020204" pitchFamily="34" charset="-122"/>
                <a:ea typeface="微软雅黑" panose="020B0503020204020204" pitchFamily="34" charset="-122"/>
                <a:cs typeface="Lato Regular"/>
              </a:rPr>
              <a:t>加入标题描述</a:t>
            </a:r>
            <a:endParaRPr lang="id-ID" sz="1400" b="1" dirty="0">
              <a:solidFill>
                <a:schemeClr val="bg1">
                  <a:lumMod val="50000"/>
                </a:schemeClr>
              </a:solidFill>
              <a:latin typeface="微软雅黑" panose="020B0503020204020204" pitchFamily="34" charset="-122"/>
              <a:ea typeface="微软雅黑" panose="020B0503020204020204" pitchFamily="34" charset="-122"/>
              <a:cs typeface="Lato Regular"/>
            </a:endParaRPr>
          </a:p>
        </p:txBody>
      </p:sp>
      <p:sp>
        <p:nvSpPr>
          <p:cNvPr id="14" name="TextBox 14"/>
          <p:cNvSpPr txBox="1"/>
          <p:nvPr/>
        </p:nvSpPr>
        <p:spPr>
          <a:xfrm flipH="1">
            <a:off x="972943" y="2554418"/>
            <a:ext cx="2576975" cy="553961"/>
          </a:xfrm>
          <a:prstGeom prst="rect">
            <a:avLst/>
          </a:prstGeom>
          <a:noFill/>
        </p:spPr>
        <p:txBody>
          <a:bodyPr wrap="square" lIns="182843" tIns="91422" rIns="182843" bIns="91422" rtlCol="0">
            <a:spAutoFit/>
          </a:bodyPr>
          <a:lstStyle/>
          <a:p>
            <a:r>
              <a:rPr lang="zh-CN" altLang="en-US" sz="1200" dirty="0">
                <a:solidFill>
                  <a:schemeClr val="bg1">
                    <a:lumMod val="50000"/>
                  </a:schemeClr>
                </a:solidFill>
                <a:latin typeface="微软雅黑" panose="020B0503020204020204" pitchFamily="34" charset="-122"/>
                <a:ea typeface="微软雅黑" panose="020B0503020204020204" pitchFamily="34" charset="-122"/>
                <a:cs typeface="Lato Regular"/>
              </a:rPr>
              <a:t>点击此处更换文本</a:t>
            </a:r>
            <a:r>
              <a:rPr lang="en-US" altLang="zh-CN" sz="1200" dirty="0">
                <a:solidFill>
                  <a:schemeClr val="bg1">
                    <a:lumMod val="50000"/>
                  </a:schemeClr>
                </a:solidFill>
                <a:latin typeface="微软雅黑" panose="020B0503020204020204" pitchFamily="34" charset="-122"/>
                <a:ea typeface="微软雅黑" panose="020B0503020204020204" pitchFamily="34" charset="-122"/>
                <a:cs typeface="Lato Regular"/>
              </a:rPr>
              <a:t>freeppt7.com</a:t>
            </a:r>
          </a:p>
          <a:p>
            <a:r>
              <a:rPr lang="zh-CN" altLang="en-US" sz="1200" dirty="0">
                <a:solidFill>
                  <a:schemeClr val="bg1">
                    <a:lumMod val="50000"/>
                  </a:schemeClr>
                </a:solidFill>
                <a:latin typeface="微软雅黑" panose="020B0503020204020204" pitchFamily="34" charset="-122"/>
                <a:ea typeface="微软雅黑" panose="020B0503020204020204" pitchFamily="34" charset="-122"/>
                <a:cs typeface="Lato Regular"/>
              </a:rPr>
              <a:t>点击此处更换文本</a:t>
            </a:r>
            <a:r>
              <a:rPr lang="en-US" altLang="zh-CN" sz="1200" dirty="0">
                <a:solidFill>
                  <a:schemeClr val="bg1">
                    <a:lumMod val="50000"/>
                  </a:schemeClr>
                </a:solidFill>
                <a:latin typeface="微软雅黑" panose="020B0503020204020204" pitchFamily="34" charset="-122"/>
                <a:ea typeface="微软雅黑" panose="020B0503020204020204" pitchFamily="34" charset="-122"/>
                <a:cs typeface="Lato Regular"/>
              </a:rPr>
              <a:t>freeppt7.com</a:t>
            </a:r>
          </a:p>
        </p:txBody>
      </p:sp>
      <p:sp>
        <p:nvSpPr>
          <p:cNvPr id="15" name="六边形 14"/>
          <p:cNvSpPr/>
          <p:nvPr/>
        </p:nvSpPr>
        <p:spPr>
          <a:xfrm>
            <a:off x="1149184" y="3556270"/>
            <a:ext cx="2391684" cy="1252263"/>
          </a:xfrm>
          <a:prstGeom prst="hexagon">
            <a:avLst/>
          </a:prstGeom>
          <a:solidFill>
            <a:schemeClr val="tx2">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六边形 16"/>
          <p:cNvSpPr/>
          <p:nvPr/>
        </p:nvSpPr>
        <p:spPr>
          <a:xfrm>
            <a:off x="3694318" y="3556270"/>
            <a:ext cx="2391684" cy="1252263"/>
          </a:xfrm>
          <a:prstGeom prst="hexagon">
            <a:avLst/>
          </a:prstGeom>
          <a:solidFill>
            <a:srgbClr val="C0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六边形 17"/>
          <p:cNvSpPr/>
          <p:nvPr/>
        </p:nvSpPr>
        <p:spPr>
          <a:xfrm>
            <a:off x="6228681" y="3556270"/>
            <a:ext cx="2391684" cy="1252263"/>
          </a:xfrm>
          <a:prstGeom prst="hexagon">
            <a:avLst/>
          </a:prstGeom>
          <a:solidFill>
            <a:schemeClr val="tx2">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文本框 18"/>
          <p:cNvSpPr txBox="1"/>
          <p:nvPr/>
        </p:nvSpPr>
        <p:spPr>
          <a:xfrm>
            <a:off x="1484794" y="3882773"/>
            <a:ext cx="1620957" cy="523220"/>
          </a:xfrm>
          <a:prstGeom prst="rect">
            <a:avLst/>
          </a:prstGeom>
          <a:noFill/>
          <a:effectLst/>
        </p:spPr>
        <p:txBody>
          <a:bodyPr wrap="none" rtlCol="0">
            <a:spAutoFit/>
          </a:bodyPr>
          <a:lstStyle/>
          <a:p>
            <a:r>
              <a:rPr lang="zh-CN" altLang="en-US" sz="2800" dirty="0">
                <a:solidFill>
                  <a:srgbClr val="FFFFFF"/>
                </a:solidFill>
                <a:latin typeface="微软雅黑" panose="020B0503020204020204" pitchFamily="34" charset="-122"/>
                <a:ea typeface="微软雅黑" panose="020B0503020204020204" pitchFamily="34" charset="-122"/>
              </a:rPr>
              <a:t>加入标题</a:t>
            </a:r>
          </a:p>
        </p:txBody>
      </p:sp>
      <p:sp>
        <p:nvSpPr>
          <p:cNvPr id="20" name="文本框 19"/>
          <p:cNvSpPr txBox="1"/>
          <p:nvPr/>
        </p:nvSpPr>
        <p:spPr>
          <a:xfrm>
            <a:off x="6616984" y="3891555"/>
            <a:ext cx="1620957" cy="523220"/>
          </a:xfrm>
          <a:prstGeom prst="rect">
            <a:avLst/>
          </a:prstGeom>
          <a:noFill/>
          <a:effectLst/>
        </p:spPr>
        <p:txBody>
          <a:bodyPr wrap="none" rtlCol="0">
            <a:spAutoFit/>
          </a:bodyPr>
          <a:lstStyle/>
          <a:p>
            <a:pPr lvl="0"/>
            <a:r>
              <a:rPr lang="zh-CN" altLang="en-US" sz="2800" dirty="0">
                <a:solidFill>
                  <a:srgbClr val="FFFFFF"/>
                </a:solidFill>
                <a:latin typeface="微软雅黑" panose="020B0503020204020204" pitchFamily="34" charset="-122"/>
                <a:ea typeface="微软雅黑" panose="020B0503020204020204" pitchFamily="34" charset="-122"/>
              </a:rPr>
              <a:t>加入标题</a:t>
            </a:r>
          </a:p>
        </p:txBody>
      </p:sp>
      <p:sp>
        <p:nvSpPr>
          <p:cNvPr id="21" name="文本框 20"/>
          <p:cNvSpPr txBox="1"/>
          <p:nvPr/>
        </p:nvSpPr>
        <p:spPr>
          <a:xfrm>
            <a:off x="4245019" y="3894096"/>
            <a:ext cx="1620957" cy="523220"/>
          </a:xfrm>
          <a:prstGeom prst="rect">
            <a:avLst/>
          </a:prstGeom>
          <a:noFill/>
          <a:effectLst/>
        </p:spPr>
        <p:txBody>
          <a:bodyPr wrap="none" rtlCol="0">
            <a:spAutoFit/>
          </a:bodyPr>
          <a:lstStyle/>
          <a:p>
            <a:pPr lvl="0"/>
            <a:r>
              <a:rPr lang="zh-CN" altLang="en-US" sz="2800" dirty="0">
                <a:solidFill>
                  <a:srgbClr val="FFFFFF"/>
                </a:solidFill>
                <a:latin typeface="微软雅黑" panose="020B0503020204020204" pitchFamily="34" charset="-122"/>
                <a:ea typeface="微软雅黑" panose="020B0503020204020204" pitchFamily="34" charset="-122"/>
              </a:rPr>
              <a:t>加入标题</a:t>
            </a:r>
          </a:p>
        </p:txBody>
      </p:sp>
      <p:sp>
        <p:nvSpPr>
          <p:cNvPr id="22" name="六边形 21"/>
          <p:cNvSpPr/>
          <p:nvPr/>
        </p:nvSpPr>
        <p:spPr>
          <a:xfrm>
            <a:off x="8768681" y="3556270"/>
            <a:ext cx="2391684" cy="1252263"/>
          </a:xfrm>
          <a:prstGeom prst="hexagon">
            <a:avLst/>
          </a:prstGeom>
          <a:solidFill>
            <a:srgbClr val="C0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文本框 22"/>
          <p:cNvSpPr txBox="1"/>
          <p:nvPr/>
        </p:nvSpPr>
        <p:spPr>
          <a:xfrm>
            <a:off x="9156984" y="3891555"/>
            <a:ext cx="1620957" cy="523220"/>
          </a:xfrm>
          <a:prstGeom prst="rect">
            <a:avLst/>
          </a:prstGeom>
          <a:noFill/>
          <a:effectLst/>
        </p:spPr>
        <p:txBody>
          <a:bodyPr wrap="none" rtlCol="0">
            <a:spAutoFit/>
          </a:bodyPr>
          <a:lstStyle/>
          <a:p>
            <a:pPr lvl="0"/>
            <a:r>
              <a:rPr lang="zh-CN" altLang="en-US" sz="2800" dirty="0">
                <a:solidFill>
                  <a:srgbClr val="FFFFFF"/>
                </a:solidFill>
                <a:latin typeface="微软雅黑" panose="020B0503020204020204" pitchFamily="34" charset="-122"/>
                <a:ea typeface="微软雅黑" panose="020B0503020204020204" pitchFamily="34" charset="-122"/>
              </a:rPr>
              <a:t>加入标题</a:t>
            </a:r>
          </a:p>
        </p:txBody>
      </p:sp>
      <p:sp>
        <p:nvSpPr>
          <p:cNvPr id="24" name="矩形 23"/>
          <p:cNvSpPr/>
          <p:nvPr/>
        </p:nvSpPr>
        <p:spPr>
          <a:xfrm flipV="1">
            <a:off x="807920" y="5085178"/>
            <a:ext cx="10576710" cy="60970"/>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algn="ctr"/>
            <a:endParaRPr lang="zh-CN" altLang="en-US" sz="1600"/>
          </a:p>
        </p:txBody>
      </p:sp>
      <p:sp>
        <p:nvSpPr>
          <p:cNvPr id="25" name="TextBox 504"/>
          <p:cNvSpPr txBox="1"/>
          <p:nvPr/>
        </p:nvSpPr>
        <p:spPr>
          <a:xfrm>
            <a:off x="2068933" y="5272284"/>
            <a:ext cx="8260282" cy="570258"/>
          </a:xfrm>
          <a:prstGeom prst="rect">
            <a:avLst/>
          </a:prstGeom>
          <a:noFill/>
        </p:spPr>
        <p:txBody>
          <a:bodyPr wrap="square" lIns="91415" tIns="45707" rIns="91415" bIns="45707" rtlCol="0">
            <a:spAutoFit/>
          </a:bodyPr>
          <a:lstStyle>
            <a:defPPr>
              <a:defRPr lang="zh-CN"/>
            </a:defPPr>
            <a:lvl1pPr>
              <a:lnSpc>
                <a:spcPct val="130000"/>
              </a:lnSpc>
              <a:defRPr sz="1400">
                <a:solidFill>
                  <a:schemeClr val="tx1">
                    <a:lumMod val="75000"/>
                    <a:lumOff val="25000"/>
                  </a:schemeClr>
                </a:solidFill>
                <a:latin typeface="微软雅黑" panose="020B0503020204020204" pitchFamily="34" charset="-122"/>
                <a:ea typeface="微软雅黑" panose="020B0503020204020204" pitchFamily="34" charset="-122"/>
              </a:defRPr>
            </a:lvl1pPr>
          </a:lstStyle>
          <a:p>
            <a:pPr algn="ctr">
              <a:lnSpc>
                <a:spcPct val="150000"/>
              </a:lnSpc>
              <a:spcAft>
                <a:spcPts val="1200"/>
              </a:spcAft>
            </a:pPr>
            <a:r>
              <a:rPr lang="zh-CN" altLang="en-US" sz="1100" dirty="0">
                <a:solidFill>
                  <a:schemeClr val="bg1">
                    <a:lumMod val="50000"/>
                  </a:schemeClr>
                </a:solidFill>
                <a:sym typeface="微软雅黑" panose="020B0503020204020204" pitchFamily="34" charset="-122"/>
              </a:rPr>
              <a:t>右键点击图片选择设置图片格式可直接替换图片。</a:t>
            </a:r>
            <a:r>
              <a:rPr lang="zh-CN" altLang="en-US" sz="1100" dirty="0">
                <a:solidFill>
                  <a:schemeClr val="bg1">
                    <a:lumMod val="50000"/>
                  </a:schemeClr>
                </a:solidFill>
              </a:rPr>
              <a:t>您的内容打在这里，或者通过复制您的文本后，在此框中选择粘贴。</a:t>
            </a:r>
            <a:r>
              <a:rPr lang="zh-CN" altLang="en-US" sz="1100" dirty="0">
                <a:solidFill>
                  <a:schemeClr val="bg1">
                    <a:lumMod val="50000"/>
                  </a:schemeClr>
                </a:solidFill>
                <a:sym typeface="微软雅黑" panose="020B0503020204020204" pitchFamily="34" charset="-122"/>
              </a:rPr>
              <a:t>在此录入上述图表的综合描述说明在此录入上述图表的综合描述说明。</a:t>
            </a:r>
            <a:endParaRPr lang="en-US" altLang="zh-CN" sz="1100" dirty="0">
              <a:solidFill>
                <a:schemeClr val="bg1">
                  <a:lumMod val="50000"/>
                </a:schemeClr>
              </a:solidFill>
              <a:sym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anim calcmode="lin" valueType="num">
                                      <p:cBhvr>
                                        <p:cTn id="12" dur="250" fill="hold"/>
                                        <p:tgtEl>
                                          <p:spTgt spid="15"/>
                                        </p:tgtEl>
                                        <p:attrNameLst>
                                          <p:attrName>ppt_x</p:attrName>
                                        </p:attrNameLst>
                                      </p:cBhvr>
                                      <p:tavLst>
                                        <p:tav tm="0">
                                          <p:val>
                                            <p:strVal val="#ppt_x"/>
                                          </p:val>
                                        </p:tav>
                                        <p:tav tm="100000">
                                          <p:val>
                                            <p:strVal val="#ppt_x"/>
                                          </p:val>
                                        </p:tav>
                                      </p:tavLst>
                                    </p:anim>
                                    <p:anim calcmode="lin" valueType="num">
                                      <p:cBhvr>
                                        <p:cTn id="13" dur="250" fill="hold"/>
                                        <p:tgtEl>
                                          <p:spTgt spid="15"/>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42" presetClass="entr" presetSubtype="0" fill="hold" grpId="0" nodeType="after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250"/>
                                        <p:tgtEl>
                                          <p:spTgt spid="17"/>
                                        </p:tgtEl>
                                      </p:cBhvr>
                                    </p:animEffect>
                                    <p:anim calcmode="lin" valueType="num">
                                      <p:cBhvr>
                                        <p:cTn id="18" dur="250" fill="hold"/>
                                        <p:tgtEl>
                                          <p:spTgt spid="17"/>
                                        </p:tgtEl>
                                        <p:attrNameLst>
                                          <p:attrName>ppt_x</p:attrName>
                                        </p:attrNameLst>
                                      </p:cBhvr>
                                      <p:tavLst>
                                        <p:tav tm="0">
                                          <p:val>
                                            <p:strVal val="#ppt_x"/>
                                          </p:val>
                                        </p:tav>
                                        <p:tav tm="100000">
                                          <p:val>
                                            <p:strVal val="#ppt_x"/>
                                          </p:val>
                                        </p:tav>
                                      </p:tavLst>
                                    </p:anim>
                                    <p:anim calcmode="lin" valueType="num">
                                      <p:cBhvr>
                                        <p:cTn id="19" dur="250" fill="hold"/>
                                        <p:tgtEl>
                                          <p:spTgt spid="17"/>
                                        </p:tgtEl>
                                        <p:attrNameLst>
                                          <p:attrName>ppt_y</p:attrName>
                                        </p:attrNameLst>
                                      </p:cBhvr>
                                      <p:tavLst>
                                        <p:tav tm="0">
                                          <p:val>
                                            <p:strVal val="#ppt_y+.1"/>
                                          </p:val>
                                        </p:tav>
                                        <p:tav tm="100000">
                                          <p:val>
                                            <p:strVal val="#ppt_y"/>
                                          </p:val>
                                        </p:tav>
                                      </p:tavLst>
                                    </p:anim>
                                  </p:childTnLst>
                                </p:cTn>
                              </p:par>
                            </p:childTnLst>
                          </p:cTn>
                        </p:par>
                        <p:par>
                          <p:cTn id="20" fill="hold">
                            <p:stCondLst>
                              <p:cond delay="1500"/>
                            </p:stCondLst>
                            <p:childTnLst>
                              <p:par>
                                <p:cTn id="21" presetID="42" presetClass="entr" presetSubtype="0" fill="hold" grpId="0"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250"/>
                                        <p:tgtEl>
                                          <p:spTgt spid="18"/>
                                        </p:tgtEl>
                                      </p:cBhvr>
                                    </p:animEffect>
                                    <p:anim calcmode="lin" valueType="num">
                                      <p:cBhvr>
                                        <p:cTn id="24" dur="250" fill="hold"/>
                                        <p:tgtEl>
                                          <p:spTgt spid="18"/>
                                        </p:tgtEl>
                                        <p:attrNameLst>
                                          <p:attrName>ppt_x</p:attrName>
                                        </p:attrNameLst>
                                      </p:cBhvr>
                                      <p:tavLst>
                                        <p:tav tm="0">
                                          <p:val>
                                            <p:strVal val="#ppt_x"/>
                                          </p:val>
                                        </p:tav>
                                        <p:tav tm="100000">
                                          <p:val>
                                            <p:strVal val="#ppt_x"/>
                                          </p:val>
                                        </p:tav>
                                      </p:tavLst>
                                    </p:anim>
                                    <p:anim calcmode="lin" valueType="num">
                                      <p:cBhvr>
                                        <p:cTn id="25" dur="250" fill="hold"/>
                                        <p:tgtEl>
                                          <p:spTgt spid="18"/>
                                        </p:tgtEl>
                                        <p:attrNameLst>
                                          <p:attrName>ppt_y</p:attrName>
                                        </p:attrNameLst>
                                      </p:cBhvr>
                                      <p:tavLst>
                                        <p:tav tm="0">
                                          <p:val>
                                            <p:strVal val="#ppt_y+.1"/>
                                          </p:val>
                                        </p:tav>
                                        <p:tav tm="100000">
                                          <p:val>
                                            <p:strVal val="#ppt_y"/>
                                          </p:val>
                                        </p:tav>
                                      </p:tavLst>
                                    </p:anim>
                                  </p:childTnLst>
                                </p:cTn>
                              </p:par>
                            </p:childTnLst>
                          </p:cTn>
                        </p:par>
                        <p:par>
                          <p:cTn id="26" fill="hold">
                            <p:stCondLst>
                              <p:cond delay="2000"/>
                            </p:stCondLst>
                            <p:childTnLst>
                              <p:par>
                                <p:cTn id="27" presetID="42" presetClass="entr" presetSubtype="0" fill="hold" grpId="0" nodeType="after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250"/>
                                        <p:tgtEl>
                                          <p:spTgt spid="19"/>
                                        </p:tgtEl>
                                      </p:cBhvr>
                                    </p:animEffect>
                                    <p:anim calcmode="lin" valueType="num">
                                      <p:cBhvr>
                                        <p:cTn id="30" dur="250" fill="hold"/>
                                        <p:tgtEl>
                                          <p:spTgt spid="19"/>
                                        </p:tgtEl>
                                        <p:attrNameLst>
                                          <p:attrName>ppt_x</p:attrName>
                                        </p:attrNameLst>
                                      </p:cBhvr>
                                      <p:tavLst>
                                        <p:tav tm="0">
                                          <p:val>
                                            <p:strVal val="#ppt_x"/>
                                          </p:val>
                                        </p:tav>
                                        <p:tav tm="100000">
                                          <p:val>
                                            <p:strVal val="#ppt_x"/>
                                          </p:val>
                                        </p:tav>
                                      </p:tavLst>
                                    </p:anim>
                                    <p:anim calcmode="lin" valueType="num">
                                      <p:cBhvr>
                                        <p:cTn id="31" dur="250" fill="hold"/>
                                        <p:tgtEl>
                                          <p:spTgt spid="19"/>
                                        </p:tgtEl>
                                        <p:attrNameLst>
                                          <p:attrName>ppt_y</p:attrName>
                                        </p:attrNameLst>
                                      </p:cBhvr>
                                      <p:tavLst>
                                        <p:tav tm="0">
                                          <p:val>
                                            <p:strVal val="#ppt_y+.1"/>
                                          </p:val>
                                        </p:tav>
                                        <p:tav tm="100000">
                                          <p:val>
                                            <p:strVal val="#ppt_y"/>
                                          </p:val>
                                        </p:tav>
                                      </p:tavLst>
                                    </p:anim>
                                  </p:childTnLst>
                                </p:cTn>
                              </p:par>
                            </p:childTnLst>
                          </p:cTn>
                        </p:par>
                        <p:par>
                          <p:cTn id="32" fill="hold">
                            <p:stCondLst>
                              <p:cond delay="2500"/>
                            </p:stCondLst>
                            <p:childTnLst>
                              <p:par>
                                <p:cTn id="33" presetID="42" presetClass="entr" presetSubtype="0" fill="hold" grpId="0" nodeType="after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fade">
                                      <p:cBhvr>
                                        <p:cTn id="35" dur="250"/>
                                        <p:tgtEl>
                                          <p:spTgt spid="20"/>
                                        </p:tgtEl>
                                      </p:cBhvr>
                                    </p:animEffect>
                                    <p:anim calcmode="lin" valueType="num">
                                      <p:cBhvr>
                                        <p:cTn id="36" dur="250" fill="hold"/>
                                        <p:tgtEl>
                                          <p:spTgt spid="20"/>
                                        </p:tgtEl>
                                        <p:attrNameLst>
                                          <p:attrName>ppt_x</p:attrName>
                                        </p:attrNameLst>
                                      </p:cBhvr>
                                      <p:tavLst>
                                        <p:tav tm="0">
                                          <p:val>
                                            <p:strVal val="#ppt_x"/>
                                          </p:val>
                                        </p:tav>
                                        <p:tav tm="100000">
                                          <p:val>
                                            <p:strVal val="#ppt_x"/>
                                          </p:val>
                                        </p:tav>
                                      </p:tavLst>
                                    </p:anim>
                                    <p:anim calcmode="lin" valueType="num">
                                      <p:cBhvr>
                                        <p:cTn id="37" dur="250" fill="hold"/>
                                        <p:tgtEl>
                                          <p:spTgt spid="20"/>
                                        </p:tgtEl>
                                        <p:attrNameLst>
                                          <p:attrName>ppt_y</p:attrName>
                                        </p:attrNameLst>
                                      </p:cBhvr>
                                      <p:tavLst>
                                        <p:tav tm="0">
                                          <p:val>
                                            <p:strVal val="#ppt_y+.1"/>
                                          </p:val>
                                        </p:tav>
                                        <p:tav tm="100000">
                                          <p:val>
                                            <p:strVal val="#ppt_y"/>
                                          </p:val>
                                        </p:tav>
                                      </p:tavLst>
                                    </p:anim>
                                  </p:childTnLst>
                                </p:cTn>
                              </p:par>
                            </p:childTnLst>
                          </p:cTn>
                        </p:par>
                        <p:par>
                          <p:cTn id="38" fill="hold">
                            <p:stCondLst>
                              <p:cond delay="3000"/>
                            </p:stCondLst>
                            <p:childTnLst>
                              <p:par>
                                <p:cTn id="39" presetID="42" presetClass="entr" presetSubtype="0" fill="hold" grpId="0" nodeType="after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fade">
                                      <p:cBhvr>
                                        <p:cTn id="41" dur="250"/>
                                        <p:tgtEl>
                                          <p:spTgt spid="21"/>
                                        </p:tgtEl>
                                      </p:cBhvr>
                                    </p:animEffect>
                                    <p:anim calcmode="lin" valueType="num">
                                      <p:cBhvr>
                                        <p:cTn id="42" dur="250" fill="hold"/>
                                        <p:tgtEl>
                                          <p:spTgt spid="21"/>
                                        </p:tgtEl>
                                        <p:attrNameLst>
                                          <p:attrName>ppt_x</p:attrName>
                                        </p:attrNameLst>
                                      </p:cBhvr>
                                      <p:tavLst>
                                        <p:tav tm="0">
                                          <p:val>
                                            <p:strVal val="#ppt_x"/>
                                          </p:val>
                                        </p:tav>
                                        <p:tav tm="100000">
                                          <p:val>
                                            <p:strVal val="#ppt_x"/>
                                          </p:val>
                                        </p:tav>
                                      </p:tavLst>
                                    </p:anim>
                                    <p:anim calcmode="lin" valueType="num">
                                      <p:cBhvr>
                                        <p:cTn id="43" dur="250" fill="hold"/>
                                        <p:tgtEl>
                                          <p:spTgt spid="21"/>
                                        </p:tgtEl>
                                        <p:attrNameLst>
                                          <p:attrName>ppt_y</p:attrName>
                                        </p:attrNameLst>
                                      </p:cBhvr>
                                      <p:tavLst>
                                        <p:tav tm="0">
                                          <p:val>
                                            <p:strVal val="#ppt_y+.1"/>
                                          </p:val>
                                        </p:tav>
                                        <p:tav tm="100000">
                                          <p:val>
                                            <p:strVal val="#ppt_y"/>
                                          </p:val>
                                        </p:tav>
                                      </p:tavLst>
                                    </p:anim>
                                  </p:childTnLst>
                                </p:cTn>
                              </p:par>
                            </p:childTnLst>
                          </p:cTn>
                        </p:par>
                        <p:par>
                          <p:cTn id="44" fill="hold">
                            <p:stCondLst>
                              <p:cond delay="3500"/>
                            </p:stCondLst>
                            <p:childTnLst>
                              <p:par>
                                <p:cTn id="45" presetID="42" presetClass="entr" presetSubtype="0" fill="hold" grpId="0" nodeType="after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fade">
                                      <p:cBhvr>
                                        <p:cTn id="47" dur="250"/>
                                        <p:tgtEl>
                                          <p:spTgt spid="22"/>
                                        </p:tgtEl>
                                      </p:cBhvr>
                                    </p:animEffect>
                                    <p:anim calcmode="lin" valueType="num">
                                      <p:cBhvr>
                                        <p:cTn id="48" dur="250" fill="hold"/>
                                        <p:tgtEl>
                                          <p:spTgt spid="22"/>
                                        </p:tgtEl>
                                        <p:attrNameLst>
                                          <p:attrName>ppt_x</p:attrName>
                                        </p:attrNameLst>
                                      </p:cBhvr>
                                      <p:tavLst>
                                        <p:tav tm="0">
                                          <p:val>
                                            <p:strVal val="#ppt_x"/>
                                          </p:val>
                                        </p:tav>
                                        <p:tav tm="100000">
                                          <p:val>
                                            <p:strVal val="#ppt_x"/>
                                          </p:val>
                                        </p:tav>
                                      </p:tavLst>
                                    </p:anim>
                                    <p:anim calcmode="lin" valueType="num">
                                      <p:cBhvr>
                                        <p:cTn id="49" dur="250" fill="hold"/>
                                        <p:tgtEl>
                                          <p:spTgt spid="22"/>
                                        </p:tgtEl>
                                        <p:attrNameLst>
                                          <p:attrName>ppt_y</p:attrName>
                                        </p:attrNameLst>
                                      </p:cBhvr>
                                      <p:tavLst>
                                        <p:tav tm="0">
                                          <p:val>
                                            <p:strVal val="#ppt_y+.1"/>
                                          </p:val>
                                        </p:tav>
                                        <p:tav tm="100000">
                                          <p:val>
                                            <p:strVal val="#ppt_y"/>
                                          </p:val>
                                        </p:tav>
                                      </p:tavLst>
                                    </p:anim>
                                  </p:childTnLst>
                                </p:cTn>
                              </p:par>
                            </p:childTnLst>
                          </p:cTn>
                        </p:par>
                        <p:par>
                          <p:cTn id="50" fill="hold">
                            <p:stCondLst>
                              <p:cond delay="4000"/>
                            </p:stCondLst>
                            <p:childTnLst>
                              <p:par>
                                <p:cTn id="51" presetID="42" presetClass="entr" presetSubtype="0" fill="hold" grpId="0" nodeType="afterEffect">
                                  <p:stCondLst>
                                    <p:cond delay="0"/>
                                  </p:stCondLst>
                                  <p:childTnLst>
                                    <p:set>
                                      <p:cBhvr>
                                        <p:cTn id="52" dur="1" fill="hold">
                                          <p:stCondLst>
                                            <p:cond delay="0"/>
                                          </p:stCondLst>
                                        </p:cTn>
                                        <p:tgtEl>
                                          <p:spTgt spid="23"/>
                                        </p:tgtEl>
                                        <p:attrNameLst>
                                          <p:attrName>style.visibility</p:attrName>
                                        </p:attrNameLst>
                                      </p:cBhvr>
                                      <p:to>
                                        <p:strVal val="visible"/>
                                      </p:to>
                                    </p:set>
                                    <p:animEffect transition="in" filter="fade">
                                      <p:cBhvr>
                                        <p:cTn id="53" dur="250"/>
                                        <p:tgtEl>
                                          <p:spTgt spid="23"/>
                                        </p:tgtEl>
                                      </p:cBhvr>
                                    </p:animEffect>
                                    <p:anim calcmode="lin" valueType="num">
                                      <p:cBhvr>
                                        <p:cTn id="54" dur="250" fill="hold"/>
                                        <p:tgtEl>
                                          <p:spTgt spid="23"/>
                                        </p:tgtEl>
                                        <p:attrNameLst>
                                          <p:attrName>ppt_x</p:attrName>
                                        </p:attrNameLst>
                                      </p:cBhvr>
                                      <p:tavLst>
                                        <p:tav tm="0">
                                          <p:val>
                                            <p:strVal val="#ppt_x"/>
                                          </p:val>
                                        </p:tav>
                                        <p:tav tm="100000">
                                          <p:val>
                                            <p:strVal val="#ppt_x"/>
                                          </p:val>
                                        </p:tav>
                                      </p:tavLst>
                                    </p:anim>
                                    <p:anim calcmode="lin" valueType="num">
                                      <p:cBhvr>
                                        <p:cTn id="55" dur="250" fill="hold"/>
                                        <p:tgtEl>
                                          <p:spTgt spid="23"/>
                                        </p:tgtEl>
                                        <p:attrNameLst>
                                          <p:attrName>ppt_y</p:attrName>
                                        </p:attrNameLst>
                                      </p:cBhvr>
                                      <p:tavLst>
                                        <p:tav tm="0">
                                          <p:val>
                                            <p:strVal val="#ppt_y+.1"/>
                                          </p:val>
                                        </p:tav>
                                        <p:tav tm="100000">
                                          <p:val>
                                            <p:strVal val="#ppt_y"/>
                                          </p:val>
                                        </p:tav>
                                      </p:tavLst>
                                    </p:anim>
                                  </p:childTnLst>
                                </p:cTn>
                              </p:par>
                              <p:par>
                                <p:cTn id="56" presetID="42" presetClass="entr" presetSubtype="0" fill="hold" grpId="0" nodeType="withEffect">
                                  <p:stCondLst>
                                    <p:cond delay="0"/>
                                  </p:stCondLst>
                                  <p:childTnLst>
                                    <p:set>
                                      <p:cBhvr>
                                        <p:cTn id="57" dur="1" fill="hold">
                                          <p:stCondLst>
                                            <p:cond delay="0"/>
                                          </p:stCondLst>
                                        </p:cTn>
                                        <p:tgtEl>
                                          <p:spTgt spid="7"/>
                                        </p:tgtEl>
                                        <p:attrNameLst>
                                          <p:attrName>style.visibility</p:attrName>
                                        </p:attrNameLst>
                                      </p:cBhvr>
                                      <p:to>
                                        <p:strVal val="visible"/>
                                      </p:to>
                                    </p:set>
                                    <p:animEffect transition="in" filter="fade">
                                      <p:cBhvr>
                                        <p:cTn id="58" dur="1000"/>
                                        <p:tgtEl>
                                          <p:spTgt spid="7"/>
                                        </p:tgtEl>
                                      </p:cBhvr>
                                    </p:animEffect>
                                    <p:anim calcmode="lin" valueType="num">
                                      <p:cBhvr>
                                        <p:cTn id="59" dur="1000" fill="hold"/>
                                        <p:tgtEl>
                                          <p:spTgt spid="7"/>
                                        </p:tgtEl>
                                        <p:attrNameLst>
                                          <p:attrName>ppt_x</p:attrName>
                                        </p:attrNameLst>
                                      </p:cBhvr>
                                      <p:tavLst>
                                        <p:tav tm="0">
                                          <p:val>
                                            <p:strVal val="#ppt_x"/>
                                          </p:val>
                                        </p:tav>
                                        <p:tav tm="100000">
                                          <p:val>
                                            <p:strVal val="#ppt_x"/>
                                          </p:val>
                                        </p:tav>
                                      </p:tavLst>
                                    </p:anim>
                                    <p:anim calcmode="lin" valueType="num">
                                      <p:cBhvr>
                                        <p:cTn id="60" dur="1000" fill="hold"/>
                                        <p:tgtEl>
                                          <p:spTgt spid="7"/>
                                        </p:tgtEl>
                                        <p:attrNameLst>
                                          <p:attrName>ppt_y</p:attrName>
                                        </p:attrNameLst>
                                      </p:cBhvr>
                                      <p:tavLst>
                                        <p:tav tm="0">
                                          <p:val>
                                            <p:strVal val="#ppt_y+.1"/>
                                          </p:val>
                                        </p:tav>
                                        <p:tav tm="100000">
                                          <p:val>
                                            <p:strVal val="#ppt_y"/>
                                          </p:val>
                                        </p:tav>
                                      </p:tavLst>
                                    </p:anim>
                                  </p:childTnLst>
                                </p:cTn>
                              </p:par>
                              <p:par>
                                <p:cTn id="61" presetID="42" presetClass="entr" presetSubtype="0" fill="hold" grpId="0" nodeType="withEffect">
                                  <p:stCondLst>
                                    <p:cond delay="0"/>
                                  </p:stCondLst>
                                  <p:childTnLst>
                                    <p:set>
                                      <p:cBhvr>
                                        <p:cTn id="62" dur="1" fill="hold">
                                          <p:stCondLst>
                                            <p:cond delay="0"/>
                                          </p:stCondLst>
                                        </p:cTn>
                                        <p:tgtEl>
                                          <p:spTgt spid="8"/>
                                        </p:tgtEl>
                                        <p:attrNameLst>
                                          <p:attrName>style.visibility</p:attrName>
                                        </p:attrNameLst>
                                      </p:cBhvr>
                                      <p:to>
                                        <p:strVal val="visible"/>
                                      </p:to>
                                    </p:set>
                                    <p:animEffect transition="in" filter="fade">
                                      <p:cBhvr>
                                        <p:cTn id="63" dur="1000"/>
                                        <p:tgtEl>
                                          <p:spTgt spid="8"/>
                                        </p:tgtEl>
                                      </p:cBhvr>
                                    </p:animEffect>
                                    <p:anim calcmode="lin" valueType="num">
                                      <p:cBhvr>
                                        <p:cTn id="64" dur="1000" fill="hold"/>
                                        <p:tgtEl>
                                          <p:spTgt spid="8"/>
                                        </p:tgtEl>
                                        <p:attrNameLst>
                                          <p:attrName>ppt_x</p:attrName>
                                        </p:attrNameLst>
                                      </p:cBhvr>
                                      <p:tavLst>
                                        <p:tav tm="0">
                                          <p:val>
                                            <p:strVal val="#ppt_x"/>
                                          </p:val>
                                        </p:tav>
                                        <p:tav tm="100000">
                                          <p:val>
                                            <p:strVal val="#ppt_x"/>
                                          </p:val>
                                        </p:tav>
                                      </p:tavLst>
                                    </p:anim>
                                    <p:anim calcmode="lin" valueType="num">
                                      <p:cBhvr>
                                        <p:cTn id="65" dur="1000" fill="hold"/>
                                        <p:tgtEl>
                                          <p:spTgt spid="8"/>
                                        </p:tgtEl>
                                        <p:attrNameLst>
                                          <p:attrName>ppt_y</p:attrName>
                                        </p:attrNameLst>
                                      </p:cBhvr>
                                      <p:tavLst>
                                        <p:tav tm="0">
                                          <p:val>
                                            <p:strVal val="#ppt_y+.1"/>
                                          </p:val>
                                        </p:tav>
                                        <p:tav tm="100000">
                                          <p:val>
                                            <p:strVal val="#ppt_y"/>
                                          </p:val>
                                        </p:tav>
                                      </p:tavLst>
                                    </p:anim>
                                  </p:childTnLst>
                                </p:cTn>
                              </p:par>
                              <p:par>
                                <p:cTn id="66" presetID="42" presetClass="entr" presetSubtype="0" fill="hold" grpId="0" nodeType="withEffect">
                                  <p:stCondLst>
                                    <p:cond delay="0"/>
                                  </p:stCondLst>
                                  <p:childTnLst>
                                    <p:set>
                                      <p:cBhvr>
                                        <p:cTn id="67" dur="1" fill="hold">
                                          <p:stCondLst>
                                            <p:cond delay="0"/>
                                          </p:stCondLst>
                                        </p:cTn>
                                        <p:tgtEl>
                                          <p:spTgt spid="9"/>
                                        </p:tgtEl>
                                        <p:attrNameLst>
                                          <p:attrName>style.visibility</p:attrName>
                                        </p:attrNameLst>
                                      </p:cBhvr>
                                      <p:to>
                                        <p:strVal val="visible"/>
                                      </p:to>
                                    </p:set>
                                    <p:animEffect transition="in" filter="fade">
                                      <p:cBhvr>
                                        <p:cTn id="68" dur="1000"/>
                                        <p:tgtEl>
                                          <p:spTgt spid="9"/>
                                        </p:tgtEl>
                                      </p:cBhvr>
                                    </p:animEffect>
                                    <p:anim calcmode="lin" valueType="num">
                                      <p:cBhvr>
                                        <p:cTn id="69" dur="1000" fill="hold"/>
                                        <p:tgtEl>
                                          <p:spTgt spid="9"/>
                                        </p:tgtEl>
                                        <p:attrNameLst>
                                          <p:attrName>ppt_x</p:attrName>
                                        </p:attrNameLst>
                                      </p:cBhvr>
                                      <p:tavLst>
                                        <p:tav tm="0">
                                          <p:val>
                                            <p:strVal val="#ppt_x"/>
                                          </p:val>
                                        </p:tav>
                                        <p:tav tm="100000">
                                          <p:val>
                                            <p:strVal val="#ppt_x"/>
                                          </p:val>
                                        </p:tav>
                                      </p:tavLst>
                                    </p:anim>
                                    <p:anim calcmode="lin" valueType="num">
                                      <p:cBhvr>
                                        <p:cTn id="70" dur="1000" fill="hold"/>
                                        <p:tgtEl>
                                          <p:spTgt spid="9"/>
                                        </p:tgtEl>
                                        <p:attrNameLst>
                                          <p:attrName>ppt_y</p:attrName>
                                        </p:attrNameLst>
                                      </p:cBhvr>
                                      <p:tavLst>
                                        <p:tav tm="0">
                                          <p:val>
                                            <p:strVal val="#ppt_y+.1"/>
                                          </p:val>
                                        </p:tav>
                                        <p:tav tm="100000">
                                          <p:val>
                                            <p:strVal val="#ppt_y"/>
                                          </p:val>
                                        </p:tav>
                                      </p:tavLst>
                                    </p:anim>
                                  </p:childTnLst>
                                </p:cTn>
                              </p:par>
                              <p:par>
                                <p:cTn id="71" presetID="42" presetClass="entr" presetSubtype="0" fill="hold" grpId="0" nodeType="withEffect">
                                  <p:stCondLst>
                                    <p:cond delay="0"/>
                                  </p:stCondLst>
                                  <p:childTnLst>
                                    <p:set>
                                      <p:cBhvr>
                                        <p:cTn id="72" dur="1" fill="hold">
                                          <p:stCondLst>
                                            <p:cond delay="0"/>
                                          </p:stCondLst>
                                        </p:cTn>
                                        <p:tgtEl>
                                          <p:spTgt spid="10"/>
                                        </p:tgtEl>
                                        <p:attrNameLst>
                                          <p:attrName>style.visibility</p:attrName>
                                        </p:attrNameLst>
                                      </p:cBhvr>
                                      <p:to>
                                        <p:strVal val="visible"/>
                                      </p:to>
                                    </p:set>
                                    <p:animEffect transition="in" filter="fade">
                                      <p:cBhvr>
                                        <p:cTn id="73" dur="1000"/>
                                        <p:tgtEl>
                                          <p:spTgt spid="10"/>
                                        </p:tgtEl>
                                      </p:cBhvr>
                                    </p:animEffect>
                                    <p:anim calcmode="lin" valueType="num">
                                      <p:cBhvr>
                                        <p:cTn id="74" dur="1000" fill="hold"/>
                                        <p:tgtEl>
                                          <p:spTgt spid="10"/>
                                        </p:tgtEl>
                                        <p:attrNameLst>
                                          <p:attrName>ppt_x</p:attrName>
                                        </p:attrNameLst>
                                      </p:cBhvr>
                                      <p:tavLst>
                                        <p:tav tm="0">
                                          <p:val>
                                            <p:strVal val="#ppt_x"/>
                                          </p:val>
                                        </p:tav>
                                        <p:tav tm="100000">
                                          <p:val>
                                            <p:strVal val="#ppt_x"/>
                                          </p:val>
                                        </p:tav>
                                      </p:tavLst>
                                    </p:anim>
                                    <p:anim calcmode="lin" valueType="num">
                                      <p:cBhvr>
                                        <p:cTn id="75" dur="1000" fill="hold"/>
                                        <p:tgtEl>
                                          <p:spTgt spid="10"/>
                                        </p:tgtEl>
                                        <p:attrNameLst>
                                          <p:attrName>ppt_y</p:attrName>
                                        </p:attrNameLst>
                                      </p:cBhvr>
                                      <p:tavLst>
                                        <p:tav tm="0">
                                          <p:val>
                                            <p:strVal val="#ppt_y+.1"/>
                                          </p:val>
                                        </p:tav>
                                        <p:tav tm="100000">
                                          <p:val>
                                            <p:strVal val="#ppt_y"/>
                                          </p:val>
                                        </p:tav>
                                      </p:tavLst>
                                    </p:anim>
                                  </p:childTnLst>
                                </p:cTn>
                              </p:par>
                              <p:par>
                                <p:cTn id="76" presetID="42" presetClass="entr" presetSubtype="0" fill="hold" grpId="0" nodeType="withEffect">
                                  <p:stCondLst>
                                    <p:cond delay="0"/>
                                  </p:stCondLst>
                                  <p:childTnLst>
                                    <p:set>
                                      <p:cBhvr>
                                        <p:cTn id="77" dur="1" fill="hold">
                                          <p:stCondLst>
                                            <p:cond delay="0"/>
                                          </p:stCondLst>
                                        </p:cTn>
                                        <p:tgtEl>
                                          <p:spTgt spid="11"/>
                                        </p:tgtEl>
                                        <p:attrNameLst>
                                          <p:attrName>style.visibility</p:attrName>
                                        </p:attrNameLst>
                                      </p:cBhvr>
                                      <p:to>
                                        <p:strVal val="visible"/>
                                      </p:to>
                                    </p:set>
                                    <p:animEffect transition="in" filter="fade">
                                      <p:cBhvr>
                                        <p:cTn id="78" dur="1000"/>
                                        <p:tgtEl>
                                          <p:spTgt spid="11"/>
                                        </p:tgtEl>
                                      </p:cBhvr>
                                    </p:animEffect>
                                    <p:anim calcmode="lin" valueType="num">
                                      <p:cBhvr>
                                        <p:cTn id="79" dur="1000" fill="hold"/>
                                        <p:tgtEl>
                                          <p:spTgt spid="11"/>
                                        </p:tgtEl>
                                        <p:attrNameLst>
                                          <p:attrName>ppt_x</p:attrName>
                                        </p:attrNameLst>
                                      </p:cBhvr>
                                      <p:tavLst>
                                        <p:tav tm="0">
                                          <p:val>
                                            <p:strVal val="#ppt_x"/>
                                          </p:val>
                                        </p:tav>
                                        <p:tav tm="100000">
                                          <p:val>
                                            <p:strVal val="#ppt_x"/>
                                          </p:val>
                                        </p:tav>
                                      </p:tavLst>
                                    </p:anim>
                                    <p:anim calcmode="lin" valueType="num">
                                      <p:cBhvr>
                                        <p:cTn id="80" dur="1000" fill="hold"/>
                                        <p:tgtEl>
                                          <p:spTgt spid="11"/>
                                        </p:tgtEl>
                                        <p:attrNameLst>
                                          <p:attrName>ppt_y</p:attrName>
                                        </p:attrNameLst>
                                      </p:cBhvr>
                                      <p:tavLst>
                                        <p:tav tm="0">
                                          <p:val>
                                            <p:strVal val="#ppt_y+.1"/>
                                          </p:val>
                                        </p:tav>
                                        <p:tav tm="100000">
                                          <p:val>
                                            <p:strVal val="#ppt_y"/>
                                          </p:val>
                                        </p:tav>
                                      </p:tavLst>
                                    </p:anim>
                                  </p:childTnLst>
                                </p:cTn>
                              </p:par>
                              <p:par>
                                <p:cTn id="81" presetID="42" presetClass="entr" presetSubtype="0" fill="hold" grpId="0" nodeType="withEffect">
                                  <p:stCondLst>
                                    <p:cond delay="0"/>
                                  </p:stCondLst>
                                  <p:childTnLst>
                                    <p:set>
                                      <p:cBhvr>
                                        <p:cTn id="82" dur="1" fill="hold">
                                          <p:stCondLst>
                                            <p:cond delay="0"/>
                                          </p:stCondLst>
                                        </p:cTn>
                                        <p:tgtEl>
                                          <p:spTgt spid="12"/>
                                        </p:tgtEl>
                                        <p:attrNameLst>
                                          <p:attrName>style.visibility</p:attrName>
                                        </p:attrNameLst>
                                      </p:cBhvr>
                                      <p:to>
                                        <p:strVal val="visible"/>
                                      </p:to>
                                    </p:set>
                                    <p:animEffect transition="in" filter="fade">
                                      <p:cBhvr>
                                        <p:cTn id="83" dur="1000"/>
                                        <p:tgtEl>
                                          <p:spTgt spid="12"/>
                                        </p:tgtEl>
                                      </p:cBhvr>
                                    </p:animEffect>
                                    <p:anim calcmode="lin" valueType="num">
                                      <p:cBhvr>
                                        <p:cTn id="84" dur="1000" fill="hold"/>
                                        <p:tgtEl>
                                          <p:spTgt spid="12"/>
                                        </p:tgtEl>
                                        <p:attrNameLst>
                                          <p:attrName>ppt_x</p:attrName>
                                        </p:attrNameLst>
                                      </p:cBhvr>
                                      <p:tavLst>
                                        <p:tav tm="0">
                                          <p:val>
                                            <p:strVal val="#ppt_x"/>
                                          </p:val>
                                        </p:tav>
                                        <p:tav tm="100000">
                                          <p:val>
                                            <p:strVal val="#ppt_x"/>
                                          </p:val>
                                        </p:tav>
                                      </p:tavLst>
                                    </p:anim>
                                    <p:anim calcmode="lin" valueType="num">
                                      <p:cBhvr>
                                        <p:cTn id="85" dur="1000" fill="hold"/>
                                        <p:tgtEl>
                                          <p:spTgt spid="12"/>
                                        </p:tgtEl>
                                        <p:attrNameLst>
                                          <p:attrName>ppt_y</p:attrName>
                                        </p:attrNameLst>
                                      </p:cBhvr>
                                      <p:tavLst>
                                        <p:tav tm="0">
                                          <p:val>
                                            <p:strVal val="#ppt_y+.1"/>
                                          </p:val>
                                        </p:tav>
                                        <p:tav tm="100000">
                                          <p:val>
                                            <p:strVal val="#ppt_y"/>
                                          </p:val>
                                        </p:tav>
                                      </p:tavLst>
                                    </p:anim>
                                  </p:childTnLst>
                                </p:cTn>
                              </p:par>
                              <p:par>
                                <p:cTn id="86" presetID="42" presetClass="entr" presetSubtype="0" fill="hold" grpId="0" nodeType="withEffect">
                                  <p:stCondLst>
                                    <p:cond delay="0"/>
                                  </p:stCondLst>
                                  <p:childTnLst>
                                    <p:set>
                                      <p:cBhvr>
                                        <p:cTn id="87" dur="1" fill="hold">
                                          <p:stCondLst>
                                            <p:cond delay="0"/>
                                          </p:stCondLst>
                                        </p:cTn>
                                        <p:tgtEl>
                                          <p:spTgt spid="13"/>
                                        </p:tgtEl>
                                        <p:attrNameLst>
                                          <p:attrName>style.visibility</p:attrName>
                                        </p:attrNameLst>
                                      </p:cBhvr>
                                      <p:to>
                                        <p:strVal val="visible"/>
                                      </p:to>
                                    </p:set>
                                    <p:animEffect transition="in" filter="fade">
                                      <p:cBhvr>
                                        <p:cTn id="88" dur="1000"/>
                                        <p:tgtEl>
                                          <p:spTgt spid="13"/>
                                        </p:tgtEl>
                                      </p:cBhvr>
                                    </p:animEffect>
                                    <p:anim calcmode="lin" valueType="num">
                                      <p:cBhvr>
                                        <p:cTn id="89" dur="1000" fill="hold"/>
                                        <p:tgtEl>
                                          <p:spTgt spid="13"/>
                                        </p:tgtEl>
                                        <p:attrNameLst>
                                          <p:attrName>ppt_x</p:attrName>
                                        </p:attrNameLst>
                                      </p:cBhvr>
                                      <p:tavLst>
                                        <p:tav tm="0">
                                          <p:val>
                                            <p:strVal val="#ppt_x"/>
                                          </p:val>
                                        </p:tav>
                                        <p:tav tm="100000">
                                          <p:val>
                                            <p:strVal val="#ppt_x"/>
                                          </p:val>
                                        </p:tav>
                                      </p:tavLst>
                                    </p:anim>
                                    <p:anim calcmode="lin" valueType="num">
                                      <p:cBhvr>
                                        <p:cTn id="90" dur="1000" fill="hold"/>
                                        <p:tgtEl>
                                          <p:spTgt spid="13"/>
                                        </p:tgtEl>
                                        <p:attrNameLst>
                                          <p:attrName>ppt_y</p:attrName>
                                        </p:attrNameLst>
                                      </p:cBhvr>
                                      <p:tavLst>
                                        <p:tav tm="0">
                                          <p:val>
                                            <p:strVal val="#ppt_y+.1"/>
                                          </p:val>
                                        </p:tav>
                                        <p:tav tm="100000">
                                          <p:val>
                                            <p:strVal val="#ppt_y"/>
                                          </p:val>
                                        </p:tav>
                                      </p:tavLst>
                                    </p:anim>
                                  </p:childTnLst>
                                </p:cTn>
                              </p:par>
                              <p:par>
                                <p:cTn id="91" presetID="42" presetClass="entr" presetSubtype="0" fill="hold" grpId="0" nodeType="withEffect">
                                  <p:stCondLst>
                                    <p:cond delay="0"/>
                                  </p:stCondLst>
                                  <p:childTnLst>
                                    <p:set>
                                      <p:cBhvr>
                                        <p:cTn id="92" dur="1" fill="hold">
                                          <p:stCondLst>
                                            <p:cond delay="0"/>
                                          </p:stCondLst>
                                        </p:cTn>
                                        <p:tgtEl>
                                          <p:spTgt spid="14"/>
                                        </p:tgtEl>
                                        <p:attrNameLst>
                                          <p:attrName>style.visibility</p:attrName>
                                        </p:attrNameLst>
                                      </p:cBhvr>
                                      <p:to>
                                        <p:strVal val="visible"/>
                                      </p:to>
                                    </p:set>
                                    <p:animEffect transition="in" filter="fade">
                                      <p:cBhvr>
                                        <p:cTn id="93" dur="1000"/>
                                        <p:tgtEl>
                                          <p:spTgt spid="14"/>
                                        </p:tgtEl>
                                      </p:cBhvr>
                                    </p:animEffect>
                                    <p:anim calcmode="lin" valueType="num">
                                      <p:cBhvr>
                                        <p:cTn id="94" dur="1000" fill="hold"/>
                                        <p:tgtEl>
                                          <p:spTgt spid="14"/>
                                        </p:tgtEl>
                                        <p:attrNameLst>
                                          <p:attrName>ppt_x</p:attrName>
                                        </p:attrNameLst>
                                      </p:cBhvr>
                                      <p:tavLst>
                                        <p:tav tm="0">
                                          <p:val>
                                            <p:strVal val="#ppt_x"/>
                                          </p:val>
                                        </p:tav>
                                        <p:tav tm="100000">
                                          <p:val>
                                            <p:strVal val="#ppt_x"/>
                                          </p:val>
                                        </p:tav>
                                      </p:tavLst>
                                    </p:anim>
                                    <p:anim calcmode="lin" valueType="num">
                                      <p:cBhvr>
                                        <p:cTn id="95" dur="1000" fill="hold"/>
                                        <p:tgtEl>
                                          <p:spTgt spid="14"/>
                                        </p:tgtEl>
                                        <p:attrNameLst>
                                          <p:attrName>ppt_y</p:attrName>
                                        </p:attrNameLst>
                                      </p:cBhvr>
                                      <p:tavLst>
                                        <p:tav tm="0">
                                          <p:val>
                                            <p:strVal val="#ppt_y+.1"/>
                                          </p:val>
                                        </p:tav>
                                        <p:tav tm="100000">
                                          <p:val>
                                            <p:strVal val="#ppt_y"/>
                                          </p:val>
                                        </p:tav>
                                      </p:tavLst>
                                    </p:anim>
                                  </p:childTnLst>
                                </p:cTn>
                              </p:par>
                            </p:childTnLst>
                          </p:cTn>
                        </p:par>
                        <p:par>
                          <p:cTn id="96" fill="hold">
                            <p:stCondLst>
                              <p:cond delay="4500"/>
                            </p:stCondLst>
                            <p:childTnLst>
                              <p:par>
                                <p:cTn id="97" presetID="22" presetClass="entr" presetSubtype="8" fill="hold" grpId="0" nodeType="afterEffect">
                                  <p:stCondLst>
                                    <p:cond delay="0"/>
                                  </p:stCondLst>
                                  <p:childTnLst>
                                    <p:set>
                                      <p:cBhvr>
                                        <p:cTn id="98" dur="1" fill="hold">
                                          <p:stCondLst>
                                            <p:cond delay="0"/>
                                          </p:stCondLst>
                                        </p:cTn>
                                        <p:tgtEl>
                                          <p:spTgt spid="24"/>
                                        </p:tgtEl>
                                        <p:attrNameLst>
                                          <p:attrName>style.visibility</p:attrName>
                                        </p:attrNameLst>
                                      </p:cBhvr>
                                      <p:to>
                                        <p:strVal val="visible"/>
                                      </p:to>
                                    </p:set>
                                    <p:animEffect transition="in" filter="wipe(left)">
                                      <p:cBhvr>
                                        <p:cTn id="99" dur="500"/>
                                        <p:tgtEl>
                                          <p:spTgt spid="24"/>
                                        </p:tgtEl>
                                      </p:cBhvr>
                                    </p:animEffect>
                                  </p:childTnLst>
                                </p:cTn>
                              </p:par>
                            </p:childTnLst>
                          </p:cTn>
                        </p:par>
                        <p:par>
                          <p:cTn id="100" fill="hold">
                            <p:stCondLst>
                              <p:cond delay="5000"/>
                            </p:stCondLst>
                            <p:childTnLst>
                              <p:par>
                                <p:cTn id="101" presetID="10" presetClass="entr" presetSubtype="0" fill="hold" grpId="0" nodeType="afterEffect">
                                  <p:stCondLst>
                                    <p:cond delay="0"/>
                                  </p:stCondLst>
                                  <p:childTnLst>
                                    <p:set>
                                      <p:cBhvr>
                                        <p:cTn id="102" dur="1" fill="hold">
                                          <p:stCondLst>
                                            <p:cond delay="0"/>
                                          </p:stCondLst>
                                        </p:cTn>
                                        <p:tgtEl>
                                          <p:spTgt spid="25"/>
                                        </p:tgtEl>
                                        <p:attrNameLst>
                                          <p:attrName>style.visibility</p:attrName>
                                        </p:attrNameLst>
                                      </p:cBhvr>
                                      <p:to>
                                        <p:strVal val="visible"/>
                                      </p:to>
                                    </p:set>
                                    <p:animEffect transition="in" filter="fade">
                                      <p:cBhvr>
                                        <p:cTn id="10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13" grpId="0"/>
      <p:bldP spid="14" grpId="0"/>
      <p:bldP spid="15" grpId="0" animBg="1"/>
      <p:bldP spid="17" grpId="0" animBg="1"/>
      <p:bldP spid="18" grpId="0" animBg="1"/>
      <p:bldP spid="19" grpId="0"/>
      <p:bldP spid="20" grpId="0"/>
      <p:bldP spid="21" grpId="0"/>
      <p:bldP spid="22" grpId="0" animBg="1"/>
      <p:bldP spid="23" grpId="0"/>
      <p:bldP spid="24" grpId="0" animBg="1"/>
      <p:bldP spid="2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40"/>
            <a:ext cx="12190413" cy="6857107"/>
          </a:xfrm>
          <a:prstGeom prst="rect">
            <a:avLst/>
          </a:prstGeom>
        </p:spPr>
      </p:pic>
      <p:grpSp>
        <p:nvGrpSpPr>
          <p:cNvPr id="10" name="组合 9"/>
          <p:cNvGrpSpPr/>
          <p:nvPr/>
        </p:nvGrpSpPr>
        <p:grpSpPr>
          <a:xfrm>
            <a:off x="4311753" y="2890355"/>
            <a:ext cx="3877985" cy="1138487"/>
            <a:chOff x="791685" y="3237069"/>
            <a:chExt cx="3877985" cy="1138487"/>
          </a:xfrm>
        </p:grpSpPr>
        <p:sp>
          <p:nvSpPr>
            <p:cNvPr id="11" name="文本框 10"/>
            <p:cNvSpPr txBox="1"/>
            <p:nvPr/>
          </p:nvSpPr>
          <p:spPr>
            <a:xfrm>
              <a:off x="1412815" y="4006224"/>
              <a:ext cx="2635722" cy="369332"/>
            </a:xfrm>
            <a:prstGeom prst="rect">
              <a:avLst/>
            </a:prstGeom>
            <a:noFill/>
          </p:spPr>
          <p:txBody>
            <a:bodyPr wrap="none" rtlCol="0">
              <a:spAutoFit/>
            </a:bodyPr>
            <a:lstStyle/>
            <a:p>
              <a:pPr algn="ctr"/>
              <a:r>
                <a:rPr lang="en-US" altLang="zh-CN" cap="all" dirty="0">
                  <a:solidFill>
                    <a:schemeClr val="tx2">
                      <a:lumMod val="50000"/>
                    </a:schemeClr>
                  </a:solidFill>
                  <a:latin typeface="微软雅黑" panose="020B0503020204020204" pitchFamily="34" charset="-122"/>
                  <a:ea typeface="微软雅黑" panose="020B0503020204020204" pitchFamily="34" charset="-122"/>
                  <a:cs typeface="Microsoft JhengHei Light" panose="020B0304030504040204" pitchFamily="34" charset="-122"/>
                </a:rPr>
                <a:t>THE Scenery DESIGN</a:t>
              </a:r>
              <a:endParaRPr lang="zh-CN" altLang="en-US" cap="all" dirty="0">
                <a:solidFill>
                  <a:schemeClr val="tx2">
                    <a:lumMod val="50000"/>
                  </a:schemeClr>
                </a:solidFill>
                <a:latin typeface="微软雅黑" panose="020B0503020204020204" pitchFamily="34" charset="-122"/>
                <a:ea typeface="微软雅黑" panose="020B0503020204020204" pitchFamily="34" charset="-122"/>
                <a:cs typeface="Microsoft JhengHei Light" panose="020B0304030504040204" pitchFamily="34" charset="-122"/>
              </a:endParaRPr>
            </a:p>
          </p:txBody>
        </p:sp>
        <p:sp>
          <p:nvSpPr>
            <p:cNvPr id="12" name="文本框 12"/>
            <p:cNvSpPr txBox="1"/>
            <p:nvPr/>
          </p:nvSpPr>
          <p:spPr>
            <a:xfrm>
              <a:off x="791685" y="3237069"/>
              <a:ext cx="3877985" cy="830997"/>
            </a:xfrm>
            <a:prstGeom prst="rect">
              <a:avLst/>
            </a:prstGeom>
            <a:noFill/>
          </p:spPr>
          <p:txBody>
            <a:bodyPr wrap="none" rtlCol="0">
              <a:spAutoFit/>
            </a:bodyPr>
            <a:lstStyle/>
            <a:p>
              <a:pPr algn="ctr"/>
              <a:r>
                <a:rPr lang="zh-CN" altLang="en-US" sz="4800" dirty="0">
                  <a:solidFill>
                    <a:schemeClr val="tx2">
                      <a:lumMod val="50000"/>
                    </a:schemeClr>
                  </a:solidFill>
                  <a:latin typeface="叶根友行书繁" panose="02010601030101010101" pitchFamily="2" charset="-122"/>
                  <a:ea typeface="叶根友行书繁" panose="02010601030101010101" pitchFamily="2" charset="-122"/>
                  <a:cs typeface="Microsoft JhengHei Light" panose="020B0304030504040204" pitchFamily="34" charset="-122"/>
                </a:rPr>
                <a:t>工作完成情况</a:t>
              </a:r>
            </a:p>
          </p:txBody>
        </p:sp>
      </p:grpSp>
      <p:grpSp>
        <p:nvGrpSpPr>
          <p:cNvPr id="19" name="组合 18"/>
          <p:cNvGrpSpPr/>
          <p:nvPr/>
        </p:nvGrpSpPr>
        <p:grpSpPr>
          <a:xfrm>
            <a:off x="5611113" y="1455104"/>
            <a:ext cx="1401160" cy="1513203"/>
            <a:chOff x="8754959" y="2629167"/>
            <a:chExt cx="1401160" cy="1513203"/>
          </a:xfrm>
        </p:grpSpPr>
        <p:sp>
          <p:nvSpPr>
            <p:cNvPr id="21" name="TextBox 1"/>
            <p:cNvSpPr txBox="1">
              <a:spLocks noChangeArrowheads="1"/>
            </p:cNvSpPr>
            <p:nvPr/>
          </p:nvSpPr>
          <p:spPr bwMode="auto">
            <a:xfrm>
              <a:off x="8955790" y="2629167"/>
              <a:ext cx="1200329" cy="1513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square">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zh-CN" altLang="en-US" sz="6600" dirty="0">
                  <a:latin typeface="叶根友刀锋黑草" panose="02010601030101010101" pitchFamily="2" charset="-122"/>
                  <a:ea typeface="叶根友刀锋黑草" panose="02010601030101010101" pitchFamily="2" charset="-122"/>
                </a:rPr>
                <a:t>贰</a:t>
              </a:r>
            </a:p>
          </p:txBody>
        </p:sp>
        <p:pic>
          <p:nvPicPr>
            <p:cNvPr id="22" name="Picture 2" descr="G:\公司\茶\印章.png"/>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bright="30000"/>
                      </a14:imgEffect>
                    </a14:imgLayer>
                  </a14:imgProps>
                </a:ext>
                <a:ext uri="{28A0092B-C50C-407E-A947-70E740481C1C}">
                  <a14:useLocalDpi xmlns:a14="http://schemas.microsoft.com/office/drawing/2010/main" val="0"/>
                </a:ext>
              </a:extLst>
            </a:blip>
            <a:srcRect/>
            <a:stretch>
              <a:fillRect/>
            </a:stretch>
          </p:blipFill>
          <p:spPr bwMode="auto">
            <a:xfrm>
              <a:off x="8754959" y="2705725"/>
              <a:ext cx="369086" cy="78823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3" name="直接连接符 2"/>
          <p:cNvCxnSpPr/>
          <p:nvPr/>
        </p:nvCxnSpPr>
        <p:spPr>
          <a:xfrm>
            <a:off x="5395960" y="2528049"/>
            <a:ext cx="1401160" cy="0"/>
          </a:xfrm>
          <a:prstGeom prst="line">
            <a:avLst/>
          </a:prstGeom>
          <a:ln>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
      <p:transition spd="slow" advTm="100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750"/>
                                            <p:tgtEl>
                                              <p:spTgt spid="13"/>
                                            </p:tgtEl>
                                          </p:cBhvr>
                                        </p:animEffect>
                                      </p:childTnLst>
                                    </p:cTn>
                                  </p:par>
                                </p:childTnLst>
                              </p:cTn>
                            </p:par>
                            <p:par>
                              <p:cTn id="8" fill="hold">
                                <p:stCondLst>
                                  <p:cond delay="1000"/>
                                </p:stCondLst>
                                <p:childTnLst>
                                  <p:par>
                                    <p:cTn id="9" presetID="16" presetClass="entr" presetSubtype="21"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arn(inVertical)">
                                          <p:cBhvr>
                                            <p:cTn id="11" dur="500"/>
                                            <p:tgtEl>
                                              <p:spTgt spid="3"/>
                                            </p:tgtEl>
                                          </p:cBhvr>
                                        </p:animEffect>
                                      </p:childTnLst>
                                    </p:cTn>
                                  </p:par>
                                </p:childTnLst>
                              </p:cTn>
                            </p:par>
                            <p:par>
                              <p:cTn id="12" fill="hold">
                                <p:stCondLst>
                                  <p:cond delay="1500"/>
                                </p:stCondLst>
                                <p:childTnLst>
                                  <p:par>
                                    <p:cTn id="13" presetID="2" presetClass="entr" presetSubtype="1" fill="hold" nodeType="afterEffect" p14:presetBounceEnd="66000">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14:bounceEnd="66000">
                                          <p:cBhvr additive="base">
                                            <p:cTn id="15" dur="1000" fill="hold"/>
                                            <p:tgtEl>
                                              <p:spTgt spid="19"/>
                                            </p:tgtEl>
                                            <p:attrNameLst>
                                              <p:attrName>ppt_x</p:attrName>
                                            </p:attrNameLst>
                                          </p:cBhvr>
                                          <p:tavLst>
                                            <p:tav tm="0">
                                              <p:val>
                                                <p:strVal val="#ppt_x"/>
                                              </p:val>
                                            </p:tav>
                                            <p:tav tm="100000">
                                              <p:val>
                                                <p:strVal val="#ppt_x"/>
                                              </p:val>
                                            </p:tav>
                                          </p:tavLst>
                                        </p:anim>
                                        <p:anim calcmode="lin" valueType="num" p14:bounceEnd="66000">
                                          <p:cBhvr additive="base">
                                            <p:cTn id="16" dur="1000" fill="hold"/>
                                            <p:tgtEl>
                                              <p:spTgt spid="19"/>
                                            </p:tgtEl>
                                            <p:attrNameLst>
                                              <p:attrName>ppt_y</p:attrName>
                                            </p:attrNameLst>
                                          </p:cBhvr>
                                          <p:tavLst>
                                            <p:tav tm="0">
                                              <p:val>
                                                <p:strVal val="0-#ppt_h/2"/>
                                              </p:val>
                                            </p:tav>
                                            <p:tav tm="100000">
                                              <p:val>
                                                <p:strVal val="#ppt_y"/>
                                              </p:val>
                                            </p:tav>
                                          </p:tavLst>
                                        </p:anim>
                                      </p:childTnLst>
                                    </p:cTn>
                                  </p:par>
                                </p:childTnLst>
                              </p:cTn>
                            </p:par>
                            <p:par>
                              <p:cTn id="17" fill="hold">
                                <p:stCondLst>
                                  <p:cond delay="2500"/>
                                </p:stCondLst>
                                <p:childTnLst>
                                  <p:par>
                                    <p:cTn id="18" presetID="22" presetClass="entr" presetSubtype="8" fill="hold"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left)">
                                          <p:cBhvr>
                                            <p:cTn id="2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750"/>
                                            <p:tgtEl>
                                              <p:spTgt spid="13"/>
                                            </p:tgtEl>
                                          </p:cBhvr>
                                        </p:animEffect>
                                      </p:childTnLst>
                                    </p:cTn>
                                  </p:par>
                                </p:childTnLst>
                              </p:cTn>
                            </p:par>
                            <p:par>
                              <p:cTn id="8" fill="hold">
                                <p:stCondLst>
                                  <p:cond delay="1000"/>
                                </p:stCondLst>
                                <p:childTnLst>
                                  <p:par>
                                    <p:cTn id="9" presetID="16" presetClass="entr" presetSubtype="21"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arn(inVertical)">
                                          <p:cBhvr>
                                            <p:cTn id="11" dur="500"/>
                                            <p:tgtEl>
                                              <p:spTgt spid="3"/>
                                            </p:tgtEl>
                                          </p:cBhvr>
                                        </p:animEffect>
                                      </p:childTnLst>
                                    </p:cTn>
                                  </p:par>
                                </p:childTnLst>
                              </p:cTn>
                            </p:par>
                            <p:par>
                              <p:cTn id="12" fill="hold">
                                <p:stCondLst>
                                  <p:cond delay="1500"/>
                                </p:stCondLst>
                                <p:childTnLst>
                                  <p:par>
                                    <p:cTn id="13" presetID="2" presetClass="entr" presetSubtype="1" fill="hold" nodeType="after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1000" fill="hold"/>
                                            <p:tgtEl>
                                              <p:spTgt spid="19"/>
                                            </p:tgtEl>
                                            <p:attrNameLst>
                                              <p:attrName>ppt_x</p:attrName>
                                            </p:attrNameLst>
                                          </p:cBhvr>
                                          <p:tavLst>
                                            <p:tav tm="0">
                                              <p:val>
                                                <p:strVal val="#ppt_x"/>
                                              </p:val>
                                            </p:tav>
                                            <p:tav tm="100000">
                                              <p:val>
                                                <p:strVal val="#ppt_x"/>
                                              </p:val>
                                            </p:tav>
                                          </p:tavLst>
                                        </p:anim>
                                        <p:anim calcmode="lin" valueType="num">
                                          <p:cBhvr additive="base">
                                            <p:cTn id="16" dur="1000" fill="hold"/>
                                            <p:tgtEl>
                                              <p:spTgt spid="19"/>
                                            </p:tgtEl>
                                            <p:attrNameLst>
                                              <p:attrName>ppt_y</p:attrName>
                                            </p:attrNameLst>
                                          </p:cBhvr>
                                          <p:tavLst>
                                            <p:tav tm="0">
                                              <p:val>
                                                <p:strVal val="0-#ppt_h/2"/>
                                              </p:val>
                                            </p:tav>
                                            <p:tav tm="100000">
                                              <p:val>
                                                <p:strVal val="#ppt_y"/>
                                              </p:val>
                                            </p:tav>
                                          </p:tavLst>
                                        </p:anim>
                                      </p:childTnLst>
                                    </p:cTn>
                                  </p:par>
                                </p:childTnLst>
                              </p:cTn>
                            </p:par>
                            <p:par>
                              <p:cTn id="17" fill="hold">
                                <p:stCondLst>
                                  <p:cond delay="2500"/>
                                </p:stCondLst>
                                <p:childTnLst>
                                  <p:par>
                                    <p:cTn id="18" presetID="22" presetClass="entr" presetSubtype="8" fill="hold"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left)">
                                          <p:cBhvr>
                                            <p:cTn id="2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theme/theme1.xml><?xml version="1.0" encoding="utf-8"?>
<a:theme xmlns:a="http://schemas.openxmlformats.org/drawingml/2006/main" name="www.freeppt7.com-Best powerpoint templates free download-slideshow​​">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TotalTime>
  <Words>1719</Words>
  <Application>Microsoft Office PowerPoint</Application>
  <PresentationFormat>自定义</PresentationFormat>
  <Paragraphs>297</Paragraphs>
  <Slides>25</Slides>
  <Notes>25</Notes>
  <HiddenSlides>0</HiddenSlides>
  <MMClips>1</MMClips>
  <ScaleCrop>false</ScaleCrop>
  <HeadingPairs>
    <vt:vector size="6" baseType="variant">
      <vt:variant>
        <vt:lpstr>已用的字体</vt:lpstr>
      </vt:variant>
      <vt:variant>
        <vt:i4>30</vt:i4>
      </vt:variant>
      <vt:variant>
        <vt:lpstr>主题</vt:lpstr>
      </vt:variant>
      <vt:variant>
        <vt:i4>10</vt:i4>
      </vt:variant>
      <vt:variant>
        <vt:lpstr>幻灯片标题</vt:lpstr>
      </vt:variant>
      <vt:variant>
        <vt:i4>25</vt:i4>
      </vt:variant>
    </vt:vector>
  </HeadingPairs>
  <TitlesOfParts>
    <vt:vector size="65" baseType="lpstr">
      <vt:lpstr>Arial Unicode MS</vt:lpstr>
      <vt:lpstr>Avant GardeBook</vt:lpstr>
      <vt:lpstr>Don't Forget</vt:lpstr>
      <vt:lpstr>Gill Sans</vt:lpstr>
      <vt:lpstr>Helvetica Neue Thin</vt:lpstr>
      <vt:lpstr>Impact MT Std</vt:lpstr>
      <vt:lpstr>ITC Avant Garde Std Bk</vt:lpstr>
      <vt:lpstr>Lato Regular</vt:lpstr>
      <vt:lpstr>LiHei Pro</vt:lpstr>
      <vt:lpstr>Malgun Gothic</vt:lpstr>
      <vt:lpstr>Malgun Gothic</vt:lpstr>
      <vt:lpstr>Meiryo</vt:lpstr>
      <vt:lpstr>Microsoft JhengHei Light</vt:lpstr>
      <vt:lpstr>Open Sans Extrabold</vt:lpstr>
      <vt:lpstr>Open Sans Light</vt:lpstr>
      <vt:lpstr>Raleway</vt:lpstr>
      <vt:lpstr>Roboto Condensed</vt:lpstr>
      <vt:lpstr>Signika</vt:lpstr>
      <vt:lpstr>等线</vt:lpstr>
      <vt:lpstr>等线 Light</vt:lpstr>
      <vt:lpstr>华文新魏</vt:lpstr>
      <vt:lpstr>迷你简汉真广标</vt:lpstr>
      <vt:lpstr>宋体</vt:lpstr>
      <vt:lpstr>微软雅黑</vt:lpstr>
      <vt:lpstr>叶根友刀锋黑草</vt:lpstr>
      <vt:lpstr>叶根友行书繁</vt:lpstr>
      <vt:lpstr>Agency FB</vt:lpstr>
      <vt:lpstr>Arial</vt:lpstr>
      <vt:lpstr>Calibri</vt:lpstr>
      <vt:lpstr>Impact</vt:lpstr>
      <vt:lpstr>www.freeppt7.com-Best powerpoint templates free download-slideshow​​</vt:lpstr>
      <vt:lpstr>1_Office Theme</vt:lpstr>
      <vt:lpstr>2_Office Theme</vt:lpstr>
      <vt:lpstr>3_Office Theme</vt:lpstr>
      <vt:lpstr>4_Office Theme</vt:lpstr>
      <vt:lpstr>5_Office Theme</vt:lpstr>
      <vt:lpstr>6_Office Theme</vt:lpstr>
      <vt:lpstr>7_Office Theme</vt:lpstr>
      <vt:lpstr>8_Office Theme</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中国风古风类</dc:title>
  <dc:subject>RP</dc:subject>
  <dc:creator>Administrator</dc:creator>
  <cp:keywords>RP</cp:keywords>
  <dc:description>RP</dc:description>
  <cp:lastModifiedBy>宇 之灵</cp:lastModifiedBy>
  <cp:revision>3085</cp:revision>
  <dcterms:created xsi:type="dcterms:W3CDTF">2015-12-01T09:06:00Z</dcterms:created>
  <dcterms:modified xsi:type="dcterms:W3CDTF">2018-10-23T07:49:27Z</dcterms:modified>
  <cp:category>RP</cp:category>
  <cp:contentStatus>RP</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2052-10.1.0.6554</vt:lpwstr>
  </property>
</Properties>
</file>