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 id="288" r:id="rId29"/>
  </p:sldIdLst>
  <p:sldSz cx="12190413" cy="6858000"/>
  <p:notesSz cx="6858000" cy="9144000"/>
  <p:embeddedFontLst>
    <p:embeddedFont>
      <p:font typeface="Meiryo" panose="020B0604030504040204" pitchFamily="34" charset="-128"/>
      <p:regular r:id="rId31"/>
      <p:bold r:id="rId32"/>
      <p:italic r:id="rId33"/>
      <p:boldItalic r:id="rId34"/>
    </p:embeddedFont>
    <p:embeddedFont>
      <p:font typeface="华文黑体" panose="02010600030101010101" charset="-122"/>
      <p:regular r:id="rId35"/>
    </p:embeddedFont>
    <p:embeddedFont>
      <p:font typeface="微软雅黑" panose="020B0503020204020204" pitchFamily="34" charset="-122"/>
      <p:regular r:id="rId36"/>
      <p:bold r:id="rId37"/>
    </p:embeddedFont>
    <p:embeddedFont>
      <p:font typeface="Calibri" panose="020F0502020204030204" pitchFamily="34" charset="0"/>
      <p:regular r:id="rId38"/>
      <p:bold r:id="rId39"/>
      <p:italic r:id="rId40"/>
      <p:boldItalic r:id="rId41"/>
    </p:embeddedFont>
    <p:embeddedFont>
      <p:font typeface="华文细黑" panose="02010600040101010101" pitchFamily="2" charset="-122"/>
      <p:regular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7FF"/>
    <a:srgbClr val="000000"/>
    <a:srgbClr val="FD77F3"/>
    <a:srgbClr val="5A61EC"/>
    <a:srgbClr val="2A4DFE"/>
    <a:srgbClr val="B00071"/>
    <a:srgbClr val="FF09A7"/>
    <a:srgbClr val="E60094"/>
    <a:srgbClr val="5874FE"/>
    <a:srgbClr val="151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7" autoAdjust="0"/>
    <p:restoredTop sz="94660"/>
  </p:normalViewPr>
  <p:slideViewPr>
    <p:cSldViewPr>
      <p:cViewPr varScale="1">
        <p:scale>
          <a:sx n="68" d="100"/>
          <a:sy n="68" d="100"/>
        </p:scale>
        <p:origin x="966"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2018/10/23 Tuesday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fld id="{9A0DB2DC-4C9A-4742-B13C-FB6460FD3503}" type="slidenum">
              <a:rPr lang="zh-CN" altLang="en-US" sz="1800">
                <a:solidFill>
                  <a:srgbClr val="000000"/>
                </a:solidFill>
                <a:latin typeface="Calibri" panose="020F0502020204030204" charset="0"/>
                <a:ea typeface="宋体" panose="02010600030101010101" pitchFamily="2" charset="-122"/>
              </a:rPr>
              <a:t>28</a:t>
            </a:fld>
            <a:endParaRPr lang="zh-CN" altLang="en-US" sz="18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14="http://schemas.microsoft.com/office/drawing/2010/main"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p14="http://schemas.microsoft.com/office/powerpoint/2010/main"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348697" y="243041"/>
            <a:ext cx="4929946" cy="549275"/>
          </a:xfrm>
          <a:prstGeom prst="rect">
            <a:avLst/>
          </a:prstGeom>
        </p:spPr>
        <p:txBody>
          <a:bodyPr>
            <a:normAutofit/>
          </a:bodyPr>
          <a:lstStyle>
            <a:lvl1pPr>
              <a:defRPr sz="3200" b="1"/>
            </a:lvl1pPr>
          </a:lstStyle>
          <a:p>
            <a:r>
              <a:rPr lang="zh-CN" altLang="en-US" dirty="0"/>
              <a:t>单击此处添加标题</a:t>
            </a:r>
          </a:p>
        </p:txBody>
      </p:sp>
    </p:spTree>
    <p:extLst>
      <p:ext uri="{BB962C8B-B14F-4D97-AF65-F5344CB8AC3E}">
        <p14:creationId xmlns:p14="http://schemas.microsoft.com/office/powerpoint/2010/main" val="639025523"/>
      </p:ext>
    </p:extLst>
  </p:cSld>
  <p:clrMapOvr>
    <a:masterClrMapping/>
  </p:clrMapOvr>
</p:sldLayout>
</file>

<file path=ppt/slideLayouts/slideLayout2.xml><?xml version="1.0" encoding="utf-8"?>
<p:sldLayout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2018/10/23 Tuesday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gif"/><Relationship Id="rId19" Type="http://schemas.openxmlformats.org/officeDocument/2006/relationships/image" Target="../media/image21.gif"/><Relationship Id="rId4" Type="http://schemas.openxmlformats.org/officeDocument/2006/relationships/image" Target="../media/image6.png"/><Relationship Id="rId9" Type="http://schemas.openxmlformats.org/officeDocument/2006/relationships/image" Target="../media/image11.gif"/><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s://www.freeppt7.com/"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a:solidFill>
                  <a:schemeClr val="bg1"/>
                </a:solidFill>
                <a:latin typeface="华文黑体" pitchFamily="2" charset="-122"/>
                <a:ea typeface="华文黑体" pitchFamily="2" charset="-122"/>
                <a:cs typeface="华文黑体" pitchFamily="2" charset="-122"/>
              </a:rPr>
              <a:t>适用于工作计划</a:t>
            </a:r>
            <a:r>
              <a:rPr lang="en-US" altLang="zh-CN" dirty="0">
                <a:solidFill>
                  <a:schemeClr val="bg1"/>
                </a:solidFill>
                <a:latin typeface="华文黑体" pitchFamily="2" charset="-122"/>
                <a:ea typeface="华文黑体" pitchFamily="2" charset="-122"/>
                <a:cs typeface="华文黑体" pitchFamily="2" charset="-122"/>
              </a:rPr>
              <a:t> / </a:t>
            </a:r>
            <a:r>
              <a:rPr lang="zh-CN" altLang="en-US" dirty="0">
                <a:solidFill>
                  <a:schemeClr val="bg1"/>
                </a:solidFill>
                <a:latin typeface="华文黑体" pitchFamily="2" charset="-122"/>
                <a:ea typeface="华文黑体" pitchFamily="2" charset="-122"/>
                <a:cs typeface="华文黑体" pitchFamily="2" charset="-122"/>
              </a:rPr>
              <a:t>工作总结</a:t>
            </a:r>
            <a:r>
              <a:rPr lang="en-US" altLang="zh-CN" dirty="0">
                <a:solidFill>
                  <a:schemeClr val="bg1"/>
                </a:solidFill>
                <a:latin typeface="华文黑体" pitchFamily="2" charset="-122"/>
                <a:ea typeface="华文黑体" pitchFamily="2" charset="-122"/>
                <a:cs typeface="华文黑体" pitchFamily="2" charset="-122"/>
              </a:rPr>
              <a:t> / </a:t>
            </a:r>
            <a:r>
              <a:rPr lang="zh-CN" altLang="en-US" dirty="0">
                <a:solidFill>
                  <a:schemeClr val="bg1"/>
                </a:solidFill>
                <a:latin typeface="华文黑体" pitchFamily="2" charset="-122"/>
                <a:ea typeface="华文黑体" pitchFamily="2" charset="-122"/>
                <a:cs typeface="华文黑体" pitchFamily="2" charset="-122"/>
              </a:rPr>
              <a:t>季度报告等演示</a:t>
            </a:r>
          </a:p>
        </p:txBody>
      </p:sp>
      <p:grpSp>
        <p:nvGrpSpPr>
          <p:cNvPr id="6" name="组合 5"/>
          <p:cNvGrpSpPr/>
          <p:nvPr/>
        </p:nvGrpSpPr>
        <p:grpSpPr>
          <a:xfrm>
            <a:off x="2936252" y="1865633"/>
            <a:ext cx="6317908" cy="1200329"/>
            <a:chOff x="2936252" y="1865633"/>
            <a:chExt cx="6317908" cy="1200329"/>
          </a:xfrm>
        </p:grpSpPr>
        <p:sp>
          <p:nvSpPr>
            <p:cNvPr id="3" name="圆角矩形 2"/>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1588" y="1865633"/>
              <a:ext cx="5827236" cy="1200329"/>
            </a:xfrm>
            <a:prstGeom prst="rect">
              <a:avLst/>
            </a:prstGeom>
            <a:noFill/>
          </p:spPr>
          <p:txBody>
            <a:bodyPr wrap="none" rtlCol="0">
              <a:spAutoFit/>
            </a:bodyPr>
            <a:lstStyle/>
            <a:p>
              <a:pPr algn="ctr"/>
              <a:r>
                <a:rPr lang="en-US" altLang="zh-CN"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POWERPOINT</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
        <p:nvSpPr>
          <p:cNvPr id="13" name="矩形 12"/>
          <p:cNvSpPr/>
          <p:nvPr/>
        </p:nvSpPr>
        <p:spPr>
          <a:xfrm>
            <a:off x="2009546" y="4090267"/>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HelveticaNeueLT Pro 35 Th" pitchFamily="34" charset="0"/>
                <a:ea typeface="华文细黑" pitchFamily="2" charset="-122"/>
              </a:rPr>
              <a:t>时尚 </a:t>
            </a:r>
            <a:r>
              <a:rPr lang="en-US" altLang="zh-CN" sz="160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a:solidFill>
                  <a:schemeClr val="bg1"/>
                </a:solidFill>
                <a:latin typeface="华文黑体" pitchFamily="2" charset="-122"/>
                <a:ea typeface="华文黑体" pitchFamily="2" charset="-122"/>
                <a:cs typeface="华文黑体" pitchFamily="2" charset="-122"/>
              </a:rPr>
              <a:t>单击添加标题</a:t>
            </a:r>
            <a:endParaRPr lang="en-US" altLang="zh-CN" sz="2400">
              <a:solidFill>
                <a:schemeClr val="bg1"/>
              </a:solidFill>
              <a:latin typeface="华文黑体" pitchFamily="2" charset="-122"/>
              <a:ea typeface="华文黑体" pitchFamily="2" charset="-122"/>
              <a:cs typeface="华文黑体" pitchFamily="2" charset="-122"/>
            </a:endParaRPr>
          </a:p>
          <a:p>
            <a:endParaRPr lang="en-US" altLang="zh-CN" sz="1000">
              <a:solidFill>
                <a:schemeClr val="bg1"/>
              </a:solidFill>
              <a:latin typeface="华文黑体" pitchFamily="2" charset="-122"/>
              <a:ea typeface="华文黑体"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3079" name="Picture 7" descr="D:\360data\重要数据\桌面\世界品牌LOGO\car\for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6">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7">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631974"/>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a:p>
        </p:txBody>
      </p:sp>
      <p:sp>
        <p:nvSpPr>
          <p:cNvPr id="11" name="矩形 10"/>
          <p:cNvSpPr/>
          <p:nvPr/>
        </p:nvSpPr>
        <p:spPr>
          <a:xfrm>
            <a:off x="1702718" y="3295354"/>
            <a:ext cx="4104456" cy="536737"/>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13" name="矩形 12"/>
          <p:cNvSpPr/>
          <p:nvPr/>
        </p:nvSpPr>
        <p:spPr>
          <a:xfrm>
            <a:off x="1702718" y="3904100"/>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16" name="矩形 15"/>
          <p:cNvSpPr/>
          <p:nvPr/>
        </p:nvSpPr>
        <p:spPr>
          <a:xfrm>
            <a:off x="1702718" y="5075892"/>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sp>
        <p:nvSpPr>
          <p:cNvPr id="35" name="矩形 34"/>
          <p:cNvSpPr/>
          <p:nvPr/>
        </p:nvSpPr>
        <p:spPr>
          <a:xfrm>
            <a:off x="3621305" y="354576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47A7FF"/>
                </a:solidFill>
                <a:latin typeface="HelveticaNeueLT Pro 35 Th" pitchFamily="34" charset="0"/>
              </a:rPr>
              <a:t>3</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4" name="矩形 3"/>
          <p:cNvSpPr/>
          <p:nvPr/>
        </p:nvSpPr>
        <p:spPr>
          <a:xfrm>
            <a:off x="1540121" y="3356992"/>
            <a:ext cx="6931349" cy="16201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a:solidFill>
                  <a:schemeClr val="bg1"/>
                </a:solidFill>
                <a:latin typeface="华文黑体" pitchFamily="2" charset="-122"/>
                <a:ea typeface="华文黑体" pitchFamily="2" charset="-122"/>
                <a:cs typeface="华文黑体" pitchFamily="2" charset="-122"/>
              </a:rPr>
              <a:t>   单击添加标题</a:t>
            </a:r>
            <a:endParaRPr lang="en-US" altLang="zh-CN" sz="240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rgbClr val="FF781D"/>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a:t>
            </a:r>
            <a:endParaRPr lang="en-US" altLang="zh-CN" sz="1400">
              <a:solidFill>
                <a:schemeClr val="bg1"/>
              </a:solidFill>
              <a:latin typeface="华文细黑" pitchFamily="2" charset="-122"/>
              <a:ea typeface="华文细黑" pitchFamily="2" charset="-122"/>
              <a:cs typeface="华文黑体" pitchFamily="2" charset="-122"/>
            </a:endParaRPr>
          </a:p>
          <a:p>
            <a:endParaRPr lang="en-US" altLang="zh-CN" sz="800">
              <a:solidFill>
                <a:schemeClr val="bg1"/>
              </a:solidFill>
              <a:latin typeface="华文细黑" pitchFamily="2" charset="-122"/>
              <a:ea typeface="华文细黑" pitchFamily="2" charset="-122"/>
              <a:cs typeface="华文黑体" pitchFamily="2" charset="-122"/>
            </a:endParaRPr>
          </a:p>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a:t>
            </a: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2" name="椭圆 1"/>
          <p:cNvSpPr/>
          <p:nvPr/>
        </p:nvSpPr>
        <p:spPr>
          <a:xfrm>
            <a:off x="4475026" y="1283522"/>
            <a:ext cx="3240360" cy="3240360"/>
          </a:xfrm>
          <a:prstGeom prst="ellips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a:solidFill>
                  <a:schemeClr val="bg1"/>
                </a:solidFill>
                <a:latin typeface="华文细黑" pitchFamily="2" charset="-122"/>
                <a:ea typeface="华文细黑" pitchFamily="2" charset="-122"/>
                <a:cs typeface="华文黑体" pitchFamily="2" charset="-122"/>
              </a:rPr>
              <a:t>单击添加文本单击添加文本单击单击添加文本单击添加文本</a:t>
            </a: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323750" y="276036"/>
            <a:ext cx="2294218" cy="584775"/>
          </a:xfrm>
          <a:prstGeom prst="rect">
            <a:avLst/>
          </a:prstGeom>
          <a:noFill/>
        </p:spPr>
        <p:txBody>
          <a:bodyPr wrap="none" rtlCol="0">
            <a:spAutoFit/>
          </a:bodyPr>
          <a:lstStyle/>
          <a:p>
            <a:pPr algn="ctr"/>
            <a:r>
              <a:rPr lang="en-US" altLang="zh-CN" sz="320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47A7FF"/>
                </a:solidFill>
                <a:latin typeface="HelveticaNeueLT Pro 35 Th" pitchFamily="34" charset="0"/>
              </a:rPr>
              <a:t>1</a:t>
            </a:r>
            <a:endParaRPr lang="zh-CN" altLang="en-US" sz="3600">
              <a:solidFill>
                <a:srgbClr val="47A7FF"/>
              </a:solidFill>
              <a:latin typeface="HelveticaNeueLT Pro 35 Th" pitchFamily="34" charset="0"/>
            </a:endParaRPr>
          </a:p>
        </p:txBody>
      </p:sp>
      <p:sp>
        <p:nvSpPr>
          <p:cNvPr id="47" name="矩形 46"/>
          <p:cNvSpPr/>
          <p:nvPr/>
        </p:nvSpPr>
        <p:spPr>
          <a:xfrm>
            <a:off x="3621305" y="1844824"/>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sp>
        <p:nvSpPr>
          <p:cNvPr id="35" name="矩形 34"/>
          <p:cNvSpPr/>
          <p:nvPr/>
        </p:nvSpPr>
        <p:spPr>
          <a:xfrm>
            <a:off x="3621305" y="439623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47A7FF"/>
                </a:solidFill>
                <a:latin typeface="HelveticaNeueLT Pro 35 Th" pitchFamily="34" charset="0"/>
              </a:rPr>
              <a:t>4</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a:solidFill>
                  <a:schemeClr val="bg1"/>
                </a:solidFill>
                <a:latin typeface="华文黑体" pitchFamily="2" charset="-122"/>
                <a:ea typeface="华文黑体" pitchFamily="2" charset="-122"/>
                <a:cs typeface="华文黑体" pitchFamily="2" charset="-122"/>
              </a:rPr>
              <a:t>单击添加标题</a:t>
            </a:r>
            <a:endParaRPr lang="en-US" altLang="zh-CN" sz="2400">
              <a:solidFill>
                <a:schemeClr val="bg1"/>
              </a:solidFill>
              <a:latin typeface="华文黑体" pitchFamily="2" charset="-122"/>
              <a:ea typeface="华文黑体" pitchFamily="2" charset="-122"/>
              <a:cs typeface="华文黑体" pitchFamily="2" charset="-122"/>
            </a:endParaRPr>
          </a:p>
          <a:p>
            <a:endParaRPr lang="en-US" altLang="zh-CN" sz="1000">
              <a:solidFill>
                <a:schemeClr val="bg1"/>
              </a:solidFill>
              <a:latin typeface="华文黑体" pitchFamily="2" charset="-122"/>
              <a:ea typeface="华文黑体"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F781D"/>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F781D"/>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F781D"/>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F781D"/>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7" name="矩形 136"/>
          <p:cNvSpPr/>
          <p:nvPr/>
        </p:nvSpPr>
        <p:spPr>
          <a:xfrm>
            <a:off x="6725668" y="3333528"/>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8" name="矩形 137"/>
          <p:cNvSpPr/>
          <p:nvPr/>
        </p:nvSpPr>
        <p:spPr>
          <a:xfrm>
            <a:off x="6725668" y="399896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9" name="矩形 138"/>
          <p:cNvSpPr/>
          <p:nvPr/>
        </p:nvSpPr>
        <p:spPr>
          <a:xfrm>
            <a:off x="5964314" y="532893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9" name="矩形 8"/>
          <p:cNvSpPr/>
          <p:nvPr/>
        </p:nvSpPr>
        <p:spPr>
          <a:xfrm>
            <a:off x="1702717" y="1916832"/>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399989"/>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2" name="矩形 41"/>
          <p:cNvSpPr/>
          <p:nvPr/>
        </p:nvSpPr>
        <p:spPr>
          <a:xfrm>
            <a:off x="1702718" y="3342522"/>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a:p>
        </p:txBody>
      </p:sp>
      <p:sp>
        <p:nvSpPr>
          <p:cNvPr id="43" name="矩形 42"/>
          <p:cNvSpPr/>
          <p:nvPr/>
        </p:nvSpPr>
        <p:spPr>
          <a:xfrm>
            <a:off x="1702717" y="3890147"/>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4" name="矩形 43"/>
          <p:cNvSpPr/>
          <p:nvPr/>
        </p:nvSpPr>
        <p:spPr>
          <a:xfrm>
            <a:off x="1702718" y="4373304"/>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a:p>
        </p:txBody>
      </p:sp>
      <p:sp>
        <p:nvSpPr>
          <p:cNvPr id="45" name="矩形 44"/>
          <p:cNvSpPr/>
          <p:nvPr/>
        </p:nvSpPr>
        <p:spPr>
          <a:xfrm>
            <a:off x="1702717" y="4924258"/>
            <a:ext cx="3877985" cy="397660"/>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sp>
        <p:nvSpPr>
          <p:cNvPr id="35" name="矩形 34"/>
          <p:cNvSpPr/>
          <p:nvPr/>
        </p:nvSpPr>
        <p:spPr>
          <a:xfrm>
            <a:off x="3621305" y="5236232"/>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47A7FF"/>
                </a:solidFill>
                <a:latin typeface="HelveticaNeueLT Pro 35 Th" pitchFamily="34" charset="0"/>
              </a:rPr>
              <a:t>5</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a:solidFill>
                  <a:schemeClr val="bg1"/>
                </a:solidFill>
                <a:latin typeface="华文黑体" pitchFamily="2" charset="-122"/>
                <a:ea typeface="华文黑体" pitchFamily="2" charset="-122"/>
                <a:cs typeface="华文黑体" pitchFamily="2" charset="-122"/>
              </a:rPr>
              <a:t>   单击添加标题</a:t>
            </a:r>
            <a:endParaRPr lang="en-US" altLang="zh-CN" sz="240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a:t>
            </a: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HelveticaNeueLT Pro 35 Th" pitchFamily="34" charset="0"/>
                <a:ea typeface="华文细黑" pitchFamily="2" charset="-122"/>
              </a:rPr>
              <a:t>时尚 </a:t>
            </a:r>
            <a:r>
              <a:rPr lang="en-US" altLang="zh-CN" sz="160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单击添加文本单击添加文本单击添加文本</a:t>
            </a:r>
          </a:p>
        </p:txBody>
      </p:sp>
      <p:grpSp>
        <p:nvGrpSpPr>
          <p:cNvPr id="2" name="组合 1"/>
          <p:cNvGrpSpPr/>
          <p:nvPr/>
        </p:nvGrpSpPr>
        <p:grpSpPr>
          <a:xfrm>
            <a:off x="2865294" y="2348880"/>
            <a:ext cx="6317908" cy="1200329"/>
            <a:chOff x="2936252" y="1865633"/>
            <a:chExt cx="6317908" cy="1200329"/>
          </a:xfrm>
        </p:grpSpPr>
        <p:sp>
          <p:nvSpPr>
            <p:cNvPr id="11" name="圆角矩形 10"/>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44807" y="1865633"/>
              <a:ext cx="4100803" cy="1200329"/>
            </a:xfrm>
            <a:prstGeom prst="rect">
              <a:avLst/>
            </a:prstGeom>
            <a:noFill/>
          </p:spPr>
          <p:txBody>
            <a:bodyPr wrap="none" rtlCol="0">
              <a:spAutoFit/>
            </a:bodyPr>
            <a:lstStyle/>
            <a:p>
              <a:pPr algn="ctr"/>
              <a:r>
                <a:rPr lang="en-US" altLang="zh-CN"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THANKS !</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Tree>
    <p:extLst>
      <p:ext uri="{BB962C8B-B14F-4D97-AF65-F5344CB8AC3E}">
        <p14:creationId xmlns:p14="http://schemas.microsoft.com/office/powerpoint/2010/main" val="45766443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1259" y="3807835"/>
            <a:ext cx="596822" cy="656082"/>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noProof="1">
              <a:solidFill>
                <a:prstClr val="white"/>
              </a:solidFill>
            </a:endParaRPr>
          </a:p>
        </p:txBody>
      </p:sp>
      <p:sp>
        <p:nvSpPr>
          <p:cNvPr id="4" name="矩形 3"/>
          <p:cNvSpPr/>
          <p:nvPr/>
        </p:nvSpPr>
        <p:spPr>
          <a:xfrm>
            <a:off x="2831731" y="3809951"/>
            <a:ext cx="9358681" cy="65819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fontAlgn="base">
              <a:defRPr/>
            </a:pPr>
            <a:r>
              <a:rPr lang="en-US" altLang="zh-CN" sz="2800" noProof="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p>
        </p:txBody>
      </p:sp>
      <p:sp>
        <p:nvSpPr>
          <p:cNvPr id="7" name="矩形 6"/>
          <p:cNvSpPr/>
          <p:nvPr/>
        </p:nvSpPr>
        <p:spPr>
          <a:xfrm>
            <a:off x="0" y="3043817"/>
            <a:ext cx="9312120" cy="7745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pc="200" noProof="1">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2400" spc="200" noProof="1">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p>
        </p:txBody>
      </p:sp>
      <p:sp>
        <p:nvSpPr>
          <p:cNvPr id="6" name="直角三角形 5"/>
          <p:cNvSpPr/>
          <p:nvPr/>
        </p:nvSpPr>
        <p:spPr>
          <a:xfrm>
            <a:off x="9310005" y="3039584"/>
            <a:ext cx="855022" cy="77883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noProof="1">
              <a:solidFill>
                <a:prstClr val="white"/>
              </a:solidFill>
            </a:endParaRPr>
          </a:p>
        </p:txBody>
      </p:sp>
      <p:sp>
        <p:nvSpPr>
          <p:cNvPr id="15365" name="矩形 11"/>
          <p:cNvSpPr/>
          <p:nvPr/>
        </p:nvSpPr>
        <p:spPr>
          <a:xfrm>
            <a:off x="2643373" y="3920003"/>
            <a:ext cx="6903668" cy="1693113"/>
          </a:xfrm>
          <a:prstGeom prst="rect">
            <a:avLst/>
          </a:prstGeom>
          <a:noFill/>
          <a:ln w="25400">
            <a:noFill/>
          </a:ln>
        </p:spPr>
        <p:txBody>
          <a:bodyPr anchor="ctr"/>
          <a:lstStyle/>
          <a:p>
            <a:pPr>
              <a:lnSpc>
                <a:spcPts val="2400"/>
              </a:lnSpc>
            </a:pPr>
            <a:r>
              <a:rPr lang="en-US" altLang="zh-CN" sz="1200" dirty="0">
                <a:solidFill>
                  <a:srgbClr val="4A452A"/>
                </a:solidFill>
                <a:latin typeface="微软雅黑" panose="020B0503020204020204" pitchFamily="34" charset="-122"/>
                <a:ea typeface="微软雅黑" panose="020B0503020204020204" pitchFamily="34" charset="-122"/>
              </a:rPr>
              <a:t> </a:t>
            </a:r>
          </a:p>
        </p:txBody>
      </p:sp>
      <p:pic>
        <p:nvPicPr>
          <p:cNvPr id="15366" name="图片 4" descr="logo">
            <a:hlinkClick r:id="rId3" action="ppaction://hlinkfile"/>
          </p:cNvPr>
          <p:cNvPicPr>
            <a:picLocks noChangeAspect="1"/>
          </p:cNvPicPr>
          <p:nvPr/>
        </p:nvPicPr>
        <p:blipFill>
          <a:blip r:embed="rId4"/>
          <a:stretch>
            <a:fillRect/>
          </a:stretch>
        </p:blipFill>
        <p:spPr>
          <a:xfrm>
            <a:off x="3320618" y="844888"/>
            <a:ext cx="5549177" cy="1280416"/>
          </a:xfrm>
          <a:prstGeom prst="rect">
            <a:avLst/>
          </a:prstGeom>
          <a:noFill/>
          <a:ln w="9525">
            <a:noFill/>
          </a:ln>
        </p:spPr>
      </p:pic>
    </p:spTree>
  </p:cSld>
  <p:clrMapOvr>
    <a:masterClrMapping/>
  </p:clrMapOvr>
</p:sld>
</file>

<file path=ppt/slides/slide3.xml><?xml version="1.0" encoding="utf-8"?>
<p:sld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点击添加标题</a:t>
            </a: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点击添加标题</a:t>
            </a: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点击添加标题</a:t>
            </a: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点击添加标题</a:t>
            </a:r>
          </a:p>
        </p:txBody>
      </p:sp>
      <p:sp>
        <p:nvSpPr>
          <p:cNvPr id="51" name="矩形 50"/>
          <p:cNvSpPr/>
          <p:nvPr/>
        </p:nvSpPr>
        <p:spPr>
          <a:xfrm>
            <a:off x="9263558" y="1916832"/>
            <a:ext cx="1800200" cy="180020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点击添加标题</a:t>
            </a: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70164" y="5147900"/>
            <a:ext cx="1313180" cy="369332"/>
          </a:xfrm>
          <a:prstGeom prst="rect">
            <a:avLst/>
          </a:prstGeom>
          <a:noFill/>
        </p:spPr>
        <p:txBody>
          <a:bodyPr wrap="none" rtlCol="0">
            <a:spAutoFit/>
          </a:bodyPr>
          <a:lstStyle/>
          <a:p>
            <a:pPr algn="ctr"/>
            <a:r>
              <a:rPr lang="en-US" altLang="zh-CN" dirty="0">
                <a:solidFill>
                  <a:schemeClr val="bg1"/>
                </a:solidFill>
                <a:latin typeface="HelveticaNeueLT Pro 35 Th" pitchFamily="34" charset="0"/>
                <a:ea typeface="华文细黑" pitchFamily="2" charset="-122"/>
              </a:rPr>
              <a:t>201X</a:t>
            </a:r>
            <a:r>
              <a:rPr lang="zh-CN" altLang="en-US" dirty="0">
                <a:solidFill>
                  <a:schemeClr val="bg1"/>
                </a:solidFill>
                <a:latin typeface="HelveticaNeueLT Pro 35 Th" pitchFamily="34" charset="0"/>
                <a:ea typeface="华文细黑" pitchFamily="2" charset="-122"/>
              </a:rPr>
              <a:t>年</a:t>
            </a:r>
            <a:r>
              <a:rPr lang="en-US" altLang="zh-CN" dirty="0">
                <a:solidFill>
                  <a:schemeClr val="bg1"/>
                </a:solidFill>
                <a:latin typeface="HelveticaNeueLT Pro 35 Th" pitchFamily="34" charset="0"/>
                <a:ea typeface="华文细黑" pitchFamily="2" charset="-122"/>
              </a:rPr>
              <a:t>6</a:t>
            </a:r>
            <a:r>
              <a:rPr lang="zh-CN" altLang="en-US" dirty="0">
                <a:solidFill>
                  <a:schemeClr val="bg1"/>
                </a:solidFill>
                <a:latin typeface="HelveticaNeueLT Pro 35 Th" pitchFamily="34" charset="0"/>
                <a:ea typeface="华文细黑" pitchFamily="2" charset="-122"/>
              </a:rPr>
              <a:t>月</a:t>
            </a:r>
          </a:p>
        </p:txBody>
      </p:sp>
      <p:sp>
        <p:nvSpPr>
          <p:cNvPr id="81" name="TextBox 80"/>
          <p:cNvSpPr txBox="1"/>
          <p:nvPr/>
        </p:nvSpPr>
        <p:spPr>
          <a:xfrm>
            <a:off x="3404390" y="5147900"/>
            <a:ext cx="1313180" cy="369332"/>
          </a:xfrm>
          <a:prstGeom prst="rect">
            <a:avLst/>
          </a:prstGeom>
          <a:noFill/>
        </p:spPr>
        <p:txBody>
          <a:bodyPr wrap="none" rtlCol="0">
            <a:spAutoFit/>
          </a:bodyPr>
          <a:lstStyle/>
          <a:p>
            <a:pPr algn="ctr"/>
            <a:r>
              <a:rPr lang="en-US" altLang="zh-CN" dirty="0">
                <a:solidFill>
                  <a:schemeClr val="bg1"/>
                </a:solidFill>
                <a:latin typeface="HelveticaNeueLT Pro 35 Th" pitchFamily="34" charset="0"/>
                <a:ea typeface="华文细黑" pitchFamily="2" charset="-122"/>
              </a:rPr>
              <a:t>201X</a:t>
            </a:r>
            <a:r>
              <a:rPr lang="zh-CN" altLang="en-US" dirty="0">
                <a:solidFill>
                  <a:schemeClr val="bg1"/>
                </a:solidFill>
                <a:latin typeface="HelveticaNeueLT Pro 35 Th" pitchFamily="34" charset="0"/>
                <a:ea typeface="华文细黑" pitchFamily="2" charset="-122"/>
              </a:rPr>
              <a:t>年</a:t>
            </a:r>
            <a:r>
              <a:rPr lang="en-US" altLang="zh-CN" dirty="0">
                <a:solidFill>
                  <a:schemeClr val="bg1"/>
                </a:solidFill>
                <a:latin typeface="HelveticaNeueLT Pro 35 Th" pitchFamily="34" charset="0"/>
                <a:ea typeface="华文细黑" pitchFamily="2" charset="-122"/>
              </a:rPr>
              <a:t>6</a:t>
            </a:r>
            <a:r>
              <a:rPr lang="zh-CN" altLang="en-US" dirty="0">
                <a:solidFill>
                  <a:schemeClr val="bg1"/>
                </a:solidFill>
                <a:latin typeface="HelveticaNeueLT Pro 35 Th" pitchFamily="34" charset="0"/>
                <a:ea typeface="华文细黑" pitchFamily="2" charset="-122"/>
              </a:rPr>
              <a:t>月</a:t>
            </a:r>
          </a:p>
        </p:txBody>
      </p:sp>
      <p:sp>
        <p:nvSpPr>
          <p:cNvPr id="82" name="TextBox 81"/>
          <p:cNvSpPr txBox="1"/>
          <p:nvPr/>
        </p:nvSpPr>
        <p:spPr>
          <a:xfrm>
            <a:off x="5438617" y="5147900"/>
            <a:ext cx="1313180" cy="369332"/>
          </a:xfrm>
          <a:prstGeom prst="rect">
            <a:avLst/>
          </a:prstGeom>
          <a:noFill/>
        </p:spPr>
        <p:txBody>
          <a:bodyPr wrap="none" rtlCol="0">
            <a:spAutoFit/>
          </a:bodyPr>
          <a:lstStyle/>
          <a:p>
            <a:pPr algn="ctr"/>
            <a:r>
              <a:rPr lang="en-US" altLang="zh-CN" dirty="0">
                <a:solidFill>
                  <a:schemeClr val="bg1"/>
                </a:solidFill>
                <a:latin typeface="HelveticaNeueLT Pro 35 Th" pitchFamily="34" charset="0"/>
                <a:ea typeface="华文细黑" pitchFamily="2" charset="-122"/>
              </a:rPr>
              <a:t>201X</a:t>
            </a:r>
            <a:r>
              <a:rPr lang="zh-CN" altLang="en-US" dirty="0">
                <a:solidFill>
                  <a:schemeClr val="bg1"/>
                </a:solidFill>
                <a:latin typeface="HelveticaNeueLT Pro 35 Th" pitchFamily="34" charset="0"/>
                <a:ea typeface="华文细黑" pitchFamily="2" charset="-122"/>
              </a:rPr>
              <a:t>年</a:t>
            </a:r>
            <a:r>
              <a:rPr lang="en-US" altLang="zh-CN" dirty="0">
                <a:solidFill>
                  <a:schemeClr val="bg1"/>
                </a:solidFill>
                <a:latin typeface="HelveticaNeueLT Pro 35 Th" pitchFamily="34" charset="0"/>
                <a:ea typeface="华文细黑" pitchFamily="2" charset="-122"/>
              </a:rPr>
              <a:t>6</a:t>
            </a:r>
            <a:r>
              <a:rPr lang="zh-CN" altLang="en-US" dirty="0">
                <a:solidFill>
                  <a:schemeClr val="bg1"/>
                </a:solidFill>
                <a:latin typeface="HelveticaNeueLT Pro 35 Th" pitchFamily="34" charset="0"/>
                <a:ea typeface="华文细黑" pitchFamily="2" charset="-122"/>
              </a:rPr>
              <a:t>月</a:t>
            </a:r>
          </a:p>
        </p:txBody>
      </p:sp>
      <p:sp>
        <p:nvSpPr>
          <p:cNvPr id="83" name="TextBox 82"/>
          <p:cNvSpPr txBox="1"/>
          <p:nvPr/>
        </p:nvSpPr>
        <p:spPr>
          <a:xfrm>
            <a:off x="7472843" y="5147900"/>
            <a:ext cx="1313180" cy="369332"/>
          </a:xfrm>
          <a:prstGeom prst="rect">
            <a:avLst/>
          </a:prstGeom>
          <a:noFill/>
        </p:spPr>
        <p:txBody>
          <a:bodyPr wrap="none" rtlCol="0">
            <a:spAutoFit/>
          </a:bodyPr>
          <a:lstStyle/>
          <a:p>
            <a:pPr algn="ctr"/>
            <a:r>
              <a:rPr lang="en-US" altLang="zh-CN" dirty="0">
                <a:solidFill>
                  <a:schemeClr val="bg1"/>
                </a:solidFill>
                <a:latin typeface="HelveticaNeueLT Pro 35 Th" pitchFamily="34" charset="0"/>
                <a:ea typeface="华文细黑" pitchFamily="2" charset="-122"/>
              </a:rPr>
              <a:t>201X</a:t>
            </a:r>
            <a:r>
              <a:rPr lang="zh-CN" altLang="en-US" dirty="0">
                <a:solidFill>
                  <a:schemeClr val="bg1"/>
                </a:solidFill>
                <a:latin typeface="HelveticaNeueLT Pro 35 Th" pitchFamily="34" charset="0"/>
                <a:ea typeface="华文细黑" pitchFamily="2" charset="-122"/>
              </a:rPr>
              <a:t>年</a:t>
            </a:r>
            <a:r>
              <a:rPr lang="en-US" altLang="zh-CN" dirty="0">
                <a:solidFill>
                  <a:schemeClr val="bg1"/>
                </a:solidFill>
                <a:latin typeface="HelveticaNeueLT Pro 35 Th" pitchFamily="34" charset="0"/>
                <a:ea typeface="华文细黑" pitchFamily="2" charset="-122"/>
              </a:rPr>
              <a:t>6</a:t>
            </a:r>
            <a:r>
              <a:rPr lang="zh-CN" altLang="en-US" dirty="0">
                <a:solidFill>
                  <a:schemeClr val="bg1"/>
                </a:solidFill>
                <a:latin typeface="HelveticaNeueLT Pro 35 Th" pitchFamily="34" charset="0"/>
                <a:ea typeface="华文细黑" pitchFamily="2" charset="-122"/>
              </a:rPr>
              <a:t>月</a:t>
            </a:r>
          </a:p>
        </p:txBody>
      </p:sp>
      <p:sp>
        <p:nvSpPr>
          <p:cNvPr id="84" name="TextBox 83"/>
          <p:cNvSpPr txBox="1"/>
          <p:nvPr/>
        </p:nvSpPr>
        <p:spPr>
          <a:xfrm>
            <a:off x="9507069" y="5147900"/>
            <a:ext cx="1313180" cy="369332"/>
          </a:xfrm>
          <a:prstGeom prst="rect">
            <a:avLst/>
          </a:prstGeom>
          <a:noFill/>
        </p:spPr>
        <p:txBody>
          <a:bodyPr wrap="none" rtlCol="0">
            <a:spAutoFit/>
          </a:bodyPr>
          <a:lstStyle/>
          <a:p>
            <a:pPr algn="ctr"/>
            <a:r>
              <a:rPr lang="en-US" altLang="zh-CN" dirty="0">
                <a:solidFill>
                  <a:schemeClr val="bg1"/>
                </a:solidFill>
                <a:latin typeface="HelveticaNeueLT Pro 35 Th" pitchFamily="34" charset="0"/>
                <a:ea typeface="华文细黑" pitchFamily="2" charset="-122"/>
              </a:rPr>
              <a:t>201X</a:t>
            </a:r>
            <a:r>
              <a:rPr lang="zh-CN" altLang="en-US" dirty="0">
                <a:solidFill>
                  <a:schemeClr val="bg1"/>
                </a:solidFill>
                <a:latin typeface="HelveticaNeueLT Pro 35 Th" pitchFamily="34" charset="0"/>
                <a:ea typeface="华文细黑" pitchFamily="2" charset="-122"/>
              </a:rPr>
              <a:t>年</a:t>
            </a:r>
            <a:r>
              <a:rPr lang="en-US" altLang="zh-CN" dirty="0">
                <a:solidFill>
                  <a:schemeClr val="bg1"/>
                </a:solidFill>
                <a:latin typeface="HelveticaNeueLT Pro 35 Th" pitchFamily="34" charset="0"/>
                <a:ea typeface="华文细黑" pitchFamily="2" charset="-122"/>
              </a:rPr>
              <a:t>6</a:t>
            </a:r>
            <a:r>
              <a:rPr lang="zh-CN" altLang="en-US" dirty="0">
                <a:solidFill>
                  <a:schemeClr val="bg1"/>
                </a:solidFill>
                <a:latin typeface="HelveticaNeueLT Pro 35 Th" pitchFamily="34" charset="0"/>
                <a:ea typeface="华文细黑" pitchFamily="2" charset="-122"/>
              </a:rPr>
              <a:t>月</a:t>
            </a: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781D"/>
                </a:solidFill>
                <a:latin typeface="HelveticaNeueLT Pro 35 Th" pitchFamily="34" charset="0"/>
              </a:rPr>
              <a:t>75%</a:t>
            </a:r>
            <a:endParaRPr lang="zh-CN" altLang="en-US" sz="3600">
              <a:solidFill>
                <a:srgbClr val="FF781D"/>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rgbClr val="FF7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en-US" altLang="zh-CN" sz="2000">
              <a:solidFill>
                <a:schemeClr val="bg1"/>
              </a:solidFill>
              <a:latin typeface="华文黑体" pitchFamily="2" charset="-122"/>
              <a:ea typeface="华文黑体" pitchFamily="2" charset="-122"/>
              <a:cs typeface="华文黑体" pitchFamily="2" charset="-122"/>
            </a:endParaRPr>
          </a:p>
          <a:p>
            <a:pPr algn="ctr"/>
            <a:endParaRPr lang="en-US" altLang="zh-CN" sz="600">
              <a:solidFill>
                <a:schemeClr val="bg1"/>
              </a:solidFill>
              <a:latin typeface="华文黑体" pitchFamily="2" charset="-122"/>
              <a:ea typeface="华文黑体"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单击添加文本单击添加</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文本单击添加文本单击</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添加文本单击添加文本</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en-US" altLang="zh-CN" sz="2000">
              <a:solidFill>
                <a:schemeClr val="bg1"/>
              </a:solidFill>
              <a:latin typeface="华文黑体" pitchFamily="2" charset="-122"/>
              <a:ea typeface="华文黑体" pitchFamily="2" charset="-122"/>
              <a:cs typeface="华文黑体" pitchFamily="2" charset="-122"/>
            </a:endParaRPr>
          </a:p>
          <a:p>
            <a:pPr algn="ctr"/>
            <a:endParaRPr lang="en-US" altLang="zh-CN" sz="600">
              <a:solidFill>
                <a:schemeClr val="bg1"/>
              </a:solidFill>
              <a:latin typeface="华文黑体" pitchFamily="2" charset="-122"/>
              <a:ea typeface="华文黑体"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单击添加文本单击添加</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文本单击添加文本单击</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添加文本单击添加文本</a:t>
            </a: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en-US" altLang="zh-CN" sz="2000">
              <a:solidFill>
                <a:schemeClr val="bg1"/>
              </a:solidFill>
              <a:latin typeface="华文黑体" pitchFamily="2" charset="-122"/>
              <a:ea typeface="华文黑体" pitchFamily="2" charset="-122"/>
              <a:cs typeface="华文黑体" pitchFamily="2" charset="-122"/>
            </a:endParaRPr>
          </a:p>
          <a:p>
            <a:pPr algn="ctr"/>
            <a:endParaRPr lang="en-US" altLang="zh-CN" sz="600">
              <a:solidFill>
                <a:schemeClr val="bg1"/>
              </a:solidFill>
              <a:latin typeface="华文黑体" pitchFamily="2" charset="-122"/>
              <a:ea typeface="华文黑体"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单击添加文本单击添加</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文本单击添加文本单击</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添加文本单击添加文本</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a:solidFill>
                  <a:schemeClr val="bg1"/>
                </a:solidFill>
                <a:latin typeface="华文黑体" pitchFamily="2" charset="-122"/>
                <a:ea typeface="华文黑体" pitchFamily="2" charset="-122"/>
                <a:cs typeface="华文黑体" pitchFamily="2" charset="-122"/>
              </a:rPr>
              <a:t>单击添加标题</a:t>
            </a:r>
            <a:endParaRPr lang="en-US" altLang="zh-CN" sz="2000">
              <a:solidFill>
                <a:schemeClr val="bg1"/>
              </a:solidFill>
              <a:latin typeface="华文黑体" pitchFamily="2" charset="-122"/>
              <a:ea typeface="华文黑体" pitchFamily="2" charset="-122"/>
              <a:cs typeface="华文黑体" pitchFamily="2" charset="-122"/>
            </a:endParaRPr>
          </a:p>
          <a:p>
            <a:pPr algn="ctr"/>
            <a:endParaRPr lang="en-US" altLang="zh-CN" sz="600">
              <a:solidFill>
                <a:schemeClr val="bg1"/>
              </a:solidFill>
              <a:latin typeface="华文黑体" pitchFamily="2" charset="-122"/>
              <a:ea typeface="华文黑体"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单击添加文本单击添加</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文本单击添加文本单击</a:t>
            </a:r>
            <a:endParaRPr lang="en-US" altLang="zh-CN" sz="160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添加文本单击添加文本</a:t>
            </a: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4101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pic>
        <p:nvPicPr>
          <p:cNvPr id="1026" name="Picture 2" descr="D:\360data\重要数据\桌面\168831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a:solidFill>
                  <a:schemeClr val="bg1"/>
                </a:solidFill>
                <a:latin typeface="华文黑体" pitchFamily="2" charset="-122"/>
                <a:ea typeface="华文黑体" pitchFamily="2" charset="-122"/>
                <a:cs typeface="华文黑体" pitchFamily="2" charset="-122"/>
              </a:rPr>
              <a:t>单击添加标题</a:t>
            </a:r>
            <a:endParaRPr lang="en-US" altLang="zh-CN" sz="2400">
              <a:solidFill>
                <a:schemeClr val="bg1"/>
              </a:solidFill>
              <a:latin typeface="华文黑体" pitchFamily="2" charset="-122"/>
              <a:ea typeface="华文黑体" pitchFamily="2" charset="-122"/>
              <a:cs typeface="华文黑体" pitchFamily="2" charset="-122"/>
            </a:endParaRPr>
          </a:p>
          <a:p>
            <a:endParaRPr lang="en-US" altLang="zh-CN" sz="1000">
              <a:solidFill>
                <a:schemeClr val="bg1"/>
              </a:solidFill>
              <a:latin typeface="华文黑体" pitchFamily="2" charset="-122"/>
              <a:ea typeface="华文黑体"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a:t>
            </a:r>
            <a:endParaRPr lang="en-US" altLang="zh-CN">
              <a:solidFill>
                <a:schemeClr val="bg1"/>
              </a:solidFill>
              <a:latin typeface="华文细黑" pitchFamily="2" charset="-122"/>
              <a:ea typeface="华文细黑"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3176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单击添加文本单击添加文本</a:t>
            </a: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a:solidFill>
                  <a:schemeClr val="bg1"/>
                </a:solidFill>
                <a:latin typeface="华文黑体" pitchFamily="2" charset="-122"/>
                <a:ea typeface="华文黑体" pitchFamily="2" charset="-122"/>
                <a:cs typeface="华文黑体" pitchFamily="2" charset="-122"/>
              </a:rPr>
              <a:t>单击添加标题</a:t>
            </a:r>
            <a:endParaRPr lang="en-US" altLang="zh-CN" sz="2400">
              <a:solidFill>
                <a:schemeClr val="bg1"/>
              </a:solidFill>
              <a:latin typeface="华文黑体" pitchFamily="2" charset="-122"/>
              <a:ea typeface="华文黑体" pitchFamily="2" charset="-122"/>
              <a:cs typeface="华文黑体" pitchFamily="2" charset="-122"/>
            </a:endParaRPr>
          </a:p>
          <a:p>
            <a:endParaRPr lang="en-US" altLang="zh-CN" sz="1000">
              <a:solidFill>
                <a:schemeClr val="bg1"/>
              </a:solidFill>
              <a:latin typeface="华文黑体" pitchFamily="2" charset="-122"/>
              <a:ea typeface="华文黑体"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pic>
        <p:nvPicPr>
          <p:cNvPr id="2050" name="Picture 2" descr="D:\360data\重要数据\桌面\1688497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062758" y="4437112"/>
            <a:ext cx="1035947" cy="29211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rgbClr val="FFFFFF"/>
                </a:solidFill>
                <a:latin typeface="HelveticaNeueLT Pro 35 Th" pitchFamily="34" charset="0"/>
                <a:ea typeface="华文细黑" pitchFamily="2" charset="-122"/>
              </a:rPr>
              <a:t>POWERFUL</a:t>
            </a:r>
            <a:endParaRPr lang="zh-CN" altLang="en-US" sz="1050" dirty="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193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数量</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时间</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80745" cy="307777"/>
          </a:xfrm>
          <a:prstGeom prst="rect">
            <a:avLst/>
          </a:prstGeom>
          <a:noFill/>
        </p:spPr>
        <p:txBody>
          <a:bodyPr wrap="none" rtlCol="0">
            <a:spAutoFit/>
          </a:bodyPr>
          <a:lstStyle/>
          <a:p>
            <a:r>
              <a:rPr lang="en-US" altLang="zh-CN" sz="1400" dirty="0">
                <a:solidFill>
                  <a:schemeClr val="bg1"/>
                </a:solidFill>
                <a:latin typeface="HelveticaNeueLT Pro 35 Th" pitchFamily="34" charset="0"/>
              </a:rPr>
              <a:t>200X-200X</a:t>
            </a:r>
            <a:endParaRPr lang="zh-CN" altLang="en-US" sz="1400" dirty="0">
              <a:solidFill>
                <a:schemeClr val="bg1"/>
              </a:solidFill>
              <a:latin typeface="HelveticaNeueLT Pro 35 Th" pitchFamily="34" charset="0"/>
            </a:endParaRPr>
          </a:p>
        </p:txBody>
      </p:sp>
      <p:sp>
        <p:nvSpPr>
          <p:cNvPr id="77" name="TextBox 76"/>
          <p:cNvSpPr txBox="1"/>
          <p:nvPr/>
        </p:nvSpPr>
        <p:spPr>
          <a:xfrm>
            <a:off x="5034011" y="5589240"/>
            <a:ext cx="1080745" cy="307777"/>
          </a:xfrm>
          <a:prstGeom prst="rect">
            <a:avLst/>
          </a:prstGeom>
          <a:noFill/>
        </p:spPr>
        <p:txBody>
          <a:bodyPr wrap="none" rtlCol="0">
            <a:spAutoFit/>
          </a:bodyPr>
          <a:lstStyle/>
          <a:p>
            <a:r>
              <a:rPr lang="en-US" altLang="zh-CN" sz="1400" dirty="0">
                <a:solidFill>
                  <a:schemeClr val="bg1"/>
                </a:solidFill>
                <a:latin typeface="HelveticaNeueLT Pro 35 Th" pitchFamily="34" charset="0"/>
              </a:rPr>
              <a:t>200X-201X</a:t>
            </a:r>
            <a:endParaRPr lang="zh-CN" altLang="en-US" sz="1400" dirty="0">
              <a:solidFill>
                <a:schemeClr val="bg1"/>
              </a:solidFill>
              <a:latin typeface="HelveticaNeueLT Pro 35 Th" pitchFamily="34" charset="0"/>
            </a:endParaRPr>
          </a:p>
        </p:txBody>
      </p:sp>
      <p:sp>
        <p:nvSpPr>
          <p:cNvPr id="78" name="TextBox 77"/>
          <p:cNvSpPr txBox="1"/>
          <p:nvPr/>
        </p:nvSpPr>
        <p:spPr>
          <a:xfrm>
            <a:off x="6685388" y="5589240"/>
            <a:ext cx="1080745" cy="307777"/>
          </a:xfrm>
          <a:prstGeom prst="rect">
            <a:avLst/>
          </a:prstGeom>
          <a:noFill/>
        </p:spPr>
        <p:txBody>
          <a:bodyPr wrap="none" rtlCol="0">
            <a:spAutoFit/>
          </a:bodyPr>
          <a:lstStyle/>
          <a:p>
            <a:r>
              <a:rPr lang="en-US" altLang="zh-CN" sz="1400" dirty="0">
                <a:solidFill>
                  <a:schemeClr val="bg1"/>
                </a:solidFill>
                <a:latin typeface="HelveticaNeueLT Pro 35 Th" pitchFamily="34" charset="0"/>
              </a:rPr>
              <a:t>201X-201X</a:t>
            </a:r>
            <a:endParaRPr lang="zh-CN" altLang="en-US" sz="1400" dirty="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a:latin typeface="华文细黑" pitchFamily="2" charset="-122"/>
                <a:ea typeface="华文细黑" pitchFamily="2" charset="-122"/>
              </a:rPr>
              <a:t>单击添加文本单击添加文本单击添加文本单击添加文本</a:t>
            </a: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grpSp>
      <p:sp>
        <p:nvSpPr>
          <p:cNvPr id="25" name="矩形 24"/>
          <p:cNvSpPr/>
          <p:nvPr/>
        </p:nvSpPr>
        <p:spPr>
          <a:xfrm>
            <a:off x="3621305" y="2695295"/>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华文黑体" pitchFamily="2" charset="-122"/>
                <a:ea typeface="华文黑体" pitchFamily="2" charset="-122"/>
                <a:cs typeface="华文黑体" pitchFamily="2" charset="-122"/>
              </a:rPr>
              <a:t>                     点击添加标题</a:t>
            </a: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47A7FF"/>
                </a:solidFill>
                <a:latin typeface="HelveticaNeueLT Pro 35 Th" pitchFamily="34" charset="0"/>
              </a:rPr>
              <a:t>2</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323750" y="276036"/>
            <a:ext cx="2294218" cy="584775"/>
          </a:xfrm>
          <a:prstGeom prst="rect">
            <a:avLst/>
          </a:prstGeom>
          <a:noFill/>
        </p:spPr>
        <p:txBody>
          <a:bodyPr wrap="none" rtlCol="0">
            <a:spAutoFit/>
          </a:bodyPr>
          <a:lstStyle/>
          <a:p>
            <a:pPr algn="ctr"/>
            <a:r>
              <a:rPr lang="en-US" altLang="zh-CN" sz="320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871</TotalTime>
  <Words>1418</Words>
  <Application>Microsoft Office PowerPoint</Application>
  <PresentationFormat>自定义</PresentationFormat>
  <Paragraphs>351</Paragraphs>
  <Slides>28</Slides>
  <Notes>28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微软雅黑</vt:lpstr>
      <vt:lpstr>Calibri</vt:lpstr>
      <vt:lpstr>宋体</vt:lpstr>
      <vt:lpstr>华文细黑</vt:lpstr>
      <vt:lpstr>Wingdings</vt:lpstr>
      <vt:lpstr>华文黑体</vt:lpstr>
      <vt:lpstr>Arial</vt:lpstr>
      <vt:lpstr>HelveticaNeueLT Pro 35 Th</vt:lpstr>
      <vt:lpstr>Meiryo</vt:lpstr>
      <vt:lpstr>Gill Sans MT Pro Light</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宇 之灵</cp:lastModifiedBy>
  <cp:revision>64</cp:revision>
  <dcterms:created xsi:type="dcterms:W3CDTF">2014-05-13T11:59:11Z</dcterms:created>
  <dcterms:modified xsi:type="dcterms:W3CDTF">2018-10-23T14:16:37Z</dcterms:modified>
</cp:coreProperties>
</file>